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embeddedFontLst>
    <p:embeddedFont>
      <p:font typeface="Fjalla One"/>
      <p:regular r:id="rId40"/>
    </p:embeddedFont>
    <p:embeddedFont>
      <p:font typeface="Barlow Semi Condensed Medium"/>
      <p:regular r:id="rId41"/>
      <p:bold r:id="rId42"/>
      <p:italic r:id="rId43"/>
      <p:boldItalic r:id="rId44"/>
    </p:embeddedFont>
    <p:embeddedFont>
      <p:font typeface="Abel"/>
      <p:regular r:id="rId45"/>
    </p:embeddedFont>
    <p:embeddedFont>
      <p:font typeface="Barlow Semi Condense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jIjfJs8odRyXdbveykDAjcBRuL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jallaOne-regular.fntdata"/><Relationship Id="rId42" Type="http://schemas.openxmlformats.org/officeDocument/2006/relationships/font" Target="fonts/BarlowSemiCondensedMedium-bold.fntdata"/><Relationship Id="rId41" Type="http://schemas.openxmlformats.org/officeDocument/2006/relationships/font" Target="fonts/BarlowSemiCondensedMedium-regular.fntdata"/><Relationship Id="rId44" Type="http://schemas.openxmlformats.org/officeDocument/2006/relationships/font" Target="fonts/BarlowSemiCondensedMedium-boldItalic.fntdata"/><Relationship Id="rId43" Type="http://schemas.openxmlformats.org/officeDocument/2006/relationships/font" Target="fonts/BarlowSemiCondensedMedium-italic.fntdata"/><Relationship Id="rId46" Type="http://schemas.openxmlformats.org/officeDocument/2006/relationships/font" Target="fonts/BarlowSemiCondensed-regular.fntdata"/><Relationship Id="rId45" Type="http://schemas.openxmlformats.org/officeDocument/2006/relationships/font" Target="fonts/Abel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SemiCondensed-italic.fntdata"/><Relationship Id="rId47" Type="http://schemas.openxmlformats.org/officeDocument/2006/relationships/font" Target="fonts/BarlowSemiCondensed-bold.fntdata"/><Relationship Id="rId49" Type="http://schemas.openxmlformats.org/officeDocument/2006/relationships/font" Target="fonts/BarlowSemiCondense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D/S</a:t>
            </a:r>
            <a:endParaRPr/>
          </a:p>
        </p:txBody>
      </p:sp>
      <p:sp>
        <p:nvSpPr>
          <p:cNvPr id="2061" name="Google Shape;206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2d64c9ba8c8_0_1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2d64c9ba8c8_0_1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2d64c9ba8c8_0_13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2d64c9ba8c8_0_1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2d64c9ba8c8_0_14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2d64c9ba8c8_0_14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2d64c9ba8c8_0_16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2d64c9ba8c8_0_16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2d64c9ba8c8_0_18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2d64c9ba8c8_0_18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2d64c9ba8c8_0_20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2d64c9ba8c8_0_20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2d64c9ba8c8_0_25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2d64c9ba8c8_0_25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2d64c9ba8c8_0_22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2d64c9ba8c8_0_22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Sophie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2d64c9ba8c8_0_23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2d64c9ba8c8_0_23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2d64c9ba8c8_0_25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2d64c9ba8c8_0_25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2d64c9ba8c8_0_2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2d64c9ba8c8_0_2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2d64c9ba8c8_0_27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2d64c9ba8c8_0_27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2d64c9ba8c8_0_27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2d64c9ba8c8_0_27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31baef3a7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31baef3a7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31baef3a7a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31baef3a7a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31baef3a7a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31baef3a7a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31baef3a7a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31baef3a7a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31baef3a7a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31baef3a7a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31baef3a7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31baef3a7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31baef3a7a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31baef3a7a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31baef3a7a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" name="Google Shape;2627;g31baef3a7a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d64c9ba8c8_0_3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2d64c9ba8c8_0_3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Sophie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31bb93c5d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31bb93c5d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2641" name="Google Shape;264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2653" name="Google Shape;265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  <p:sp>
        <p:nvSpPr>
          <p:cNvPr id="2660" name="Google Shape;266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  <p:sp>
        <p:nvSpPr>
          <p:cNvPr id="2670" name="Google Shape;267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  <p:sp>
        <p:nvSpPr>
          <p:cNvPr id="2676" name="Google Shape;267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2d64c9ba8c8_0_2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Sophie</a:t>
            </a:r>
            <a:endParaRPr/>
          </a:p>
        </p:txBody>
      </p:sp>
      <p:sp>
        <p:nvSpPr>
          <p:cNvPr id="2085" name="Google Shape;2085;g2d64c9ba8c8_0_20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2d64c9ba8c8_0_9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2d64c9ba8c8_0_9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d64c9ba8c8_0_5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2d64c9ba8c8_0_5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2d64c9ba8c8_0_7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2d64c9ba8c8_0_7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2d64c9ba8c8_0_9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2d64c9ba8c8_0_9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31baef3a7a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31baef3a7a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Sophie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g2d64c9ba8c8_0_62"/>
          <p:cNvSpPr txBox="1"/>
          <p:nvPr>
            <p:ph type="ctrTitle"/>
          </p:nvPr>
        </p:nvSpPr>
        <p:spPr>
          <a:xfrm>
            <a:off x="6998208" y="2670048"/>
            <a:ext cx="43524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" name="Google Shape;9;g2d64c9ba8c8_0_62"/>
          <p:cNvSpPr txBox="1"/>
          <p:nvPr>
            <p:ph idx="1" type="subTitle"/>
          </p:nvPr>
        </p:nvSpPr>
        <p:spPr>
          <a:xfrm>
            <a:off x="6998208" y="4962144"/>
            <a:ext cx="43524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Semi Condensed Medium"/>
              <a:buNone/>
              <a:defRPr b="0" i="0" sz="37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Semi Condensed Medium"/>
              <a:buNone/>
              <a:defRPr b="0" i="0" sz="37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Semi Condensed Medium"/>
              <a:buNone/>
              <a:defRPr b="0" i="0" sz="37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Semi Condensed Medium"/>
              <a:buNone/>
              <a:defRPr b="0" i="0" sz="37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Semi Condensed Medium"/>
              <a:buNone/>
              <a:defRPr b="0" i="0" sz="37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Semi Condensed Medium"/>
              <a:buNone/>
              <a:defRPr b="0" i="0" sz="37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Semi Condensed Medium"/>
              <a:buNone/>
              <a:defRPr b="0" i="0" sz="37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Semi Condensed Medium"/>
              <a:buNone/>
              <a:defRPr b="0" i="0" sz="37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Semi Condensed Medium"/>
              <a:buNone/>
              <a:defRPr b="0" i="0" sz="37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g2d64c9ba8c8_0_62"/>
          <p:cNvCxnSpPr/>
          <p:nvPr/>
        </p:nvCxnSpPr>
        <p:spPr>
          <a:xfrm flipH="1">
            <a:off x="7769500" y="601733"/>
            <a:ext cx="2229900" cy="1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g2d64c9ba8c8_0_62"/>
          <p:cNvCxnSpPr/>
          <p:nvPr/>
        </p:nvCxnSpPr>
        <p:spPr>
          <a:xfrm rot="10800000">
            <a:off x="10017133" y="610467"/>
            <a:ext cx="1106100" cy="99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g2d64c9ba8c8_0_6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g2d64c9ba8c8_0_62"/>
          <p:cNvGrpSpPr/>
          <p:nvPr/>
        </p:nvGrpSpPr>
        <p:grpSpPr>
          <a:xfrm>
            <a:off x="10752098" y="1183770"/>
            <a:ext cx="775714" cy="776447"/>
            <a:chOff x="8064275" y="887850"/>
            <a:chExt cx="581800" cy="582350"/>
          </a:xfrm>
        </p:grpSpPr>
        <p:sp>
          <p:nvSpPr>
            <p:cNvPr id="14" name="Google Shape;14;g2d64c9ba8c8_0_6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g2d64c9ba8c8_0_6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g2d64c9ba8c8_0_6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g2d64c9ba8c8_0_6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g2d64c9ba8c8_0_6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g2d64c9ba8c8_0_6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g2d64c9ba8c8_0_62"/>
          <p:cNvGrpSpPr/>
          <p:nvPr/>
        </p:nvGrpSpPr>
        <p:grpSpPr>
          <a:xfrm>
            <a:off x="9803822" y="421689"/>
            <a:ext cx="389357" cy="390090"/>
            <a:chOff x="7353050" y="316275"/>
            <a:chExt cx="292025" cy="292575"/>
          </a:xfrm>
        </p:grpSpPr>
        <p:sp>
          <p:nvSpPr>
            <p:cNvPr id="21" name="Google Shape;21;g2d64c9ba8c8_0_6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g2d64c9ba8c8_0_6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g2d64c9ba8c8_0_6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g2d64c9ba8c8_0_6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g2d64c9ba8c8_0_62"/>
          <p:cNvSpPr/>
          <p:nvPr/>
        </p:nvSpPr>
        <p:spPr>
          <a:xfrm>
            <a:off x="7587440" y="567743"/>
            <a:ext cx="384800" cy="384431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g2d64c9ba8c8_0_62"/>
          <p:cNvSpPr/>
          <p:nvPr/>
        </p:nvSpPr>
        <p:spPr>
          <a:xfrm>
            <a:off x="7584433" y="564367"/>
            <a:ext cx="390795" cy="391164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g2d64c9ba8c8_0_62"/>
          <p:cNvSpPr/>
          <p:nvPr/>
        </p:nvSpPr>
        <p:spPr>
          <a:xfrm>
            <a:off x="7636092" y="616412"/>
            <a:ext cx="287488" cy="287101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2d64c9ba8c8_0_62"/>
          <p:cNvSpPr/>
          <p:nvPr/>
        </p:nvSpPr>
        <p:spPr>
          <a:xfrm>
            <a:off x="7633103" y="613036"/>
            <a:ext cx="293483" cy="293852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2d64c9ba8c8_0_62"/>
          <p:cNvSpPr/>
          <p:nvPr/>
        </p:nvSpPr>
        <p:spPr>
          <a:xfrm>
            <a:off x="7688876" y="669179"/>
            <a:ext cx="181561" cy="181561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g2d64c9ba8c8_0_62"/>
          <p:cNvSpPr/>
          <p:nvPr/>
        </p:nvSpPr>
        <p:spPr>
          <a:xfrm>
            <a:off x="7685887" y="666189"/>
            <a:ext cx="187925" cy="187555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g2d64c9ba8c8_0_62"/>
          <p:cNvGrpSpPr/>
          <p:nvPr/>
        </p:nvGrpSpPr>
        <p:grpSpPr>
          <a:xfrm>
            <a:off x="7257611" y="385693"/>
            <a:ext cx="233345" cy="35999"/>
            <a:chOff x="5662375" y="212375"/>
            <a:chExt cx="175013" cy="27000"/>
          </a:xfrm>
        </p:grpSpPr>
        <p:sp>
          <p:nvSpPr>
            <p:cNvPr id="32" name="Google Shape;32;g2d64c9ba8c8_0_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g2d64c9ba8c8_0_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g2d64c9ba8c8_0_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g2d64c9ba8c8_0_62"/>
          <p:cNvGrpSpPr/>
          <p:nvPr/>
        </p:nvGrpSpPr>
        <p:grpSpPr>
          <a:xfrm>
            <a:off x="11319878" y="227826"/>
            <a:ext cx="233345" cy="35999"/>
            <a:chOff x="5662375" y="212375"/>
            <a:chExt cx="175013" cy="27000"/>
          </a:xfrm>
        </p:grpSpPr>
        <p:sp>
          <p:nvSpPr>
            <p:cNvPr id="36" name="Google Shape;36;g2d64c9ba8c8_0_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g2d64c9ba8c8_0_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g2d64c9ba8c8_0_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g2d64c9ba8c8_0_62"/>
          <p:cNvGrpSpPr/>
          <p:nvPr/>
        </p:nvGrpSpPr>
        <p:grpSpPr>
          <a:xfrm>
            <a:off x="10758145" y="2109060"/>
            <a:ext cx="233345" cy="35999"/>
            <a:chOff x="5662375" y="212375"/>
            <a:chExt cx="175013" cy="27000"/>
          </a:xfrm>
        </p:grpSpPr>
        <p:sp>
          <p:nvSpPr>
            <p:cNvPr id="40" name="Google Shape;40;g2d64c9ba8c8_0_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g2d64c9ba8c8_0_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g2d64c9ba8c8_0_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g2d64c9ba8c8_0_486"/>
          <p:cNvGrpSpPr/>
          <p:nvPr/>
        </p:nvGrpSpPr>
        <p:grpSpPr>
          <a:xfrm>
            <a:off x="1799489" y="797932"/>
            <a:ext cx="8604742" cy="4841625"/>
            <a:chOff x="365750" y="1285025"/>
            <a:chExt cx="6934275" cy="3315500"/>
          </a:xfrm>
        </p:grpSpPr>
        <p:sp>
          <p:nvSpPr>
            <p:cNvPr id="433" name="Google Shape;433;g2d64c9ba8c8_0_486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2d64c9ba8c8_0_486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g2d64c9ba8c8_0_486"/>
          <p:cNvSpPr txBox="1"/>
          <p:nvPr>
            <p:ph type="title"/>
          </p:nvPr>
        </p:nvSpPr>
        <p:spPr>
          <a:xfrm>
            <a:off x="3499104" y="2161004"/>
            <a:ext cx="5205900" cy="25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9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grpSp>
        <p:nvGrpSpPr>
          <p:cNvPr id="436" name="Google Shape;436;g2d64c9ba8c8_0_486"/>
          <p:cNvGrpSpPr/>
          <p:nvPr/>
        </p:nvGrpSpPr>
        <p:grpSpPr>
          <a:xfrm>
            <a:off x="-9156" y="-8833"/>
            <a:ext cx="12202818" cy="6802563"/>
            <a:chOff x="-6867" y="-6625"/>
            <a:chExt cx="9152342" cy="5102050"/>
          </a:xfrm>
        </p:grpSpPr>
        <p:cxnSp>
          <p:nvCxnSpPr>
            <p:cNvPr id="437" name="Google Shape;437;g2d64c9ba8c8_0_486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8" name="Google Shape;438;g2d64c9ba8c8_0_486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9" name="Google Shape;439;g2d64c9ba8c8_0_486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0" name="Google Shape;440;g2d64c9ba8c8_0_486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41" name="Google Shape;441;g2d64c9ba8c8_0_486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442" name="Google Shape;442;g2d64c9ba8c8_0_48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g2d64c9ba8c8_0_48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g2d64c9ba8c8_0_48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g2d64c9ba8c8_0_48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g2d64c9ba8c8_0_48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g2d64c9ba8c8_0_48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g2d64c9ba8c8_0_486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49" name="Google Shape;449;g2d64c9ba8c8_0_4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g2d64c9ba8c8_0_4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g2d64c9ba8c8_0_4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g2d64c9ba8c8_0_4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g2d64c9ba8c8_0_486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54" name="Google Shape;454;g2d64c9ba8c8_0_48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g2d64c9ba8c8_0_48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g2d64c9ba8c8_0_48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g2d64c9ba8c8_0_48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g2d64c9ba8c8_0_486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59" name="Google Shape;459;g2d64c9ba8c8_0_486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2d64c9ba8c8_0_486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g2d64c9ba8c8_0_486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g2d64c9ba8c8_0_486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g2d64c9ba8c8_0_486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g2d64c9ba8c8_0_486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g2d64c9ba8c8_0_486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66" name="Google Shape;466;g2d64c9ba8c8_0_48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g2d64c9ba8c8_0_48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g2d64c9ba8c8_0_48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69" name="Google Shape;469;g2d64c9ba8c8_0_486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0" name="Google Shape;470;g2d64c9ba8c8_0_486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1" name="Google Shape;471;g2d64c9ba8c8_0_486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72" name="Google Shape;472;g2d64c9ba8c8_0_486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73" name="Google Shape;473;g2d64c9ba8c8_0_48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g2d64c9ba8c8_0_48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g2d64c9ba8c8_0_48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g2d64c9ba8c8_0_48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g2d64c9ba8c8_0_48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g2d64c9ba8c8_0_48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" name="Google Shape;479;g2d64c9ba8c8_0_486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80" name="Google Shape;480;g2d64c9ba8c8_0_4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g2d64c9ba8c8_0_4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g2d64c9ba8c8_0_4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g2d64c9ba8c8_0_4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4" name="Google Shape;484;g2d64c9ba8c8_0_486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85" name="Google Shape;485;g2d64c9ba8c8_0_48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g2d64c9ba8c8_0_48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g2d64c9ba8c8_0_48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g2d64c9ba8c8_0_48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g2d64c9ba8c8_0_486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d64c9ba8c8_0_486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d64c9ba8c8_0_486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d64c9ba8c8_0_486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d64c9ba8c8_0_486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2d64c9ba8c8_0_486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g2d64c9ba8c8_0_486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96" name="Google Shape;496;g2d64c9ba8c8_0_48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g2d64c9ba8c8_0_48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g2d64c9ba8c8_0_48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" name="Google Shape;499;g2d64c9ba8c8_0_486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500" name="Google Shape;500;g2d64c9ba8c8_0_48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g2d64c9ba8c8_0_48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g2d64c9ba8c8_0_48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64c9ba8c8_0_558"/>
          <p:cNvSpPr txBox="1"/>
          <p:nvPr>
            <p:ph type="title"/>
          </p:nvPr>
        </p:nvSpPr>
        <p:spPr>
          <a:xfrm>
            <a:off x="965000" y="702567"/>
            <a:ext cx="10262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505" name="Google Shape;505;g2d64c9ba8c8_0_558"/>
          <p:cNvCxnSpPr/>
          <p:nvPr/>
        </p:nvCxnSpPr>
        <p:spPr>
          <a:xfrm>
            <a:off x="787267" y="5787467"/>
            <a:ext cx="893700" cy="56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g2d64c9ba8c8_0_558"/>
          <p:cNvCxnSpPr/>
          <p:nvPr/>
        </p:nvCxnSpPr>
        <p:spPr>
          <a:xfrm flipH="1" rot="10800000">
            <a:off x="0" y="5776633"/>
            <a:ext cx="787500" cy="88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7" name="Google Shape;507;g2d64c9ba8c8_0_558"/>
          <p:cNvGrpSpPr/>
          <p:nvPr/>
        </p:nvGrpSpPr>
        <p:grpSpPr>
          <a:xfrm flipH="1">
            <a:off x="575888" y="5578356"/>
            <a:ext cx="389357" cy="390090"/>
            <a:chOff x="7353050" y="316275"/>
            <a:chExt cx="292025" cy="292575"/>
          </a:xfrm>
        </p:grpSpPr>
        <p:sp>
          <p:nvSpPr>
            <p:cNvPr id="508" name="Google Shape;508;g2d64c9ba8c8_0_55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2d64c9ba8c8_0_55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2d64c9ba8c8_0_55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2d64c9ba8c8_0_55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g2d64c9ba8c8_0_558"/>
          <p:cNvGrpSpPr/>
          <p:nvPr/>
        </p:nvGrpSpPr>
        <p:grpSpPr>
          <a:xfrm>
            <a:off x="1434280" y="6139552"/>
            <a:ext cx="390805" cy="391174"/>
            <a:chOff x="3164039" y="430875"/>
            <a:chExt cx="293111" cy="293388"/>
          </a:xfrm>
        </p:grpSpPr>
        <p:sp>
          <p:nvSpPr>
            <p:cNvPr id="513" name="Google Shape;513;g2d64c9ba8c8_0_55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2d64c9ba8c8_0_55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2d64c9ba8c8_0_55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2d64c9ba8c8_0_55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d64c9ba8c8_0_55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2d64c9ba8c8_0_55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19" name="Google Shape;519;g2d64c9ba8c8_0_558"/>
          <p:cNvCxnSpPr/>
          <p:nvPr/>
        </p:nvCxnSpPr>
        <p:spPr>
          <a:xfrm rot="10800000">
            <a:off x="9595867" y="393467"/>
            <a:ext cx="1542900" cy="72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0" name="Google Shape;520;g2d64c9ba8c8_0_558"/>
          <p:cNvCxnSpPr/>
          <p:nvPr/>
        </p:nvCxnSpPr>
        <p:spPr>
          <a:xfrm flipH="1">
            <a:off x="11138867" y="-8833"/>
            <a:ext cx="1055100" cy="11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21" name="Google Shape;521;g2d64c9ba8c8_0_558"/>
          <p:cNvGrpSpPr/>
          <p:nvPr/>
        </p:nvGrpSpPr>
        <p:grpSpPr>
          <a:xfrm>
            <a:off x="10752098" y="702537"/>
            <a:ext cx="775714" cy="776447"/>
            <a:chOff x="8064275" y="887850"/>
            <a:chExt cx="581800" cy="582350"/>
          </a:xfrm>
        </p:grpSpPr>
        <p:sp>
          <p:nvSpPr>
            <p:cNvPr id="522" name="Google Shape;522;g2d64c9ba8c8_0_55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d64c9ba8c8_0_55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d64c9ba8c8_0_55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d64c9ba8c8_0_55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d64c9ba8c8_0_55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d64c9ba8c8_0_55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g2d64c9ba8c8_0_558"/>
          <p:cNvGrpSpPr/>
          <p:nvPr/>
        </p:nvGrpSpPr>
        <p:grpSpPr>
          <a:xfrm>
            <a:off x="9378255" y="227823"/>
            <a:ext cx="389357" cy="390090"/>
            <a:chOff x="7353050" y="316275"/>
            <a:chExt cx="292025" cy="292575"/>
          </a:xfrm>
        </p:grpSpPr>
        <p:sp>
          <p:nvSpPr>
            <p:cNvPr id="529" name="Google Shape;529;g2d64c9ba8c8_0_55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2d64c9ba8c8_0_55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2d64c9ba8c8_0_55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2d64c9ba8c8_0_55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g2d64c9ba8c8_0_558"/>
          <p:cNvGrpSpPr/>
          <p:nvPr/>
        </p:nvGrpSpPr>
        <p:grpSpPr>
          <a:xfrm>
            <a:off x="11676974" y="306189"/>
            <a:ext cx="233327" cy="233328"/>
            <a:chOff x="8792300" y="321275"/>
            <a:chExt cx="175000" cy="175000"/>
          </a:xfrm>
        </p:grpSpPr>
        <p:sp>
          <p:nvSpPr>
            <p:cNvPr id="534" name="Google Shape;534;g2d64c9ba8c8_0_55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2d64c9ba8c8_0_55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2d64c9ba8c8_0_55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2d64c9ba8c8_0_55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2d64c9ba8c8_0_558"/>
          <p:cNvGrpSpPr/>
          <p:nvPr/>
        </p:nvGrpSpPr>
        <p:grpSpPr>
          <a:xfrm>
            <a:off x="11319878" y="227826"/>
            <a:ext cx="233345" cy="35999"/>
            <a:chOff x="5662375" y="212375"/>
            <a:chExt cx="175013" cy="27000"/>
          </a:xfrm>
        </p:grpSpPr>
        <p:sp>
          <p:nvSpPr>
            <p:cNvPr id="539" name="Google Shape;539;g2d64c9ba8c8_0_5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2d64c9ba8c8_0_5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2d64c9ba8c8_0_5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g2d64c9ba8c8_0_558"/>
          <p:cNvGrpSpPr/>
          <p:nvPr/>
        </p:nvGrpSpPr>
        <p:grpSpPr>
          <a:xfrm>
            <a:off x="10554945" y="1499460"/>
            <a:ext cx="233345" cy="35999"/>
            <a:chOff x="5662375" y="212375"/>
            <a:chExt cx="175013" cy="27000"/>
          </a:xfrm>
        </p:grpSpPr>
        <p:sp>
          <p:nvSpPr>
            <p:cNvPr id="543" name="Google Shape;543;g2d64c9ba8c8_0_5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2d64c9ba8c8_0_5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2d64c9ba8c8_0_5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64c9ba8c8_0_601"/>
          <p:cNvSpPr txBox="1"/>
          <p:nvPr>
            <p:ph type="title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8" name="Google Shape;548;g2d64c9ba8c8_0_601"/>
          <p:cNvSpPr txBox="1"/>
          <p:nvPr>
            <p:ph idx="1" type="subTitle"/>
          </p:nvPr>
        </p:nvSpPr>
        <p:spPr>
          <a:xfrm>
            <a:off x="3767328" y="1633728"/>
            <a:ext cx="464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49" name="Google Shape;549;g2d64c9ba8c8_0_601"/>
          <p:cNvSpPr txBox="1"/>
          <p:nvPr>
            <p:ph idx="2" type="title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0" name="Google Shape;550;g2d64c9ba8c8_0_601"/>
          <p:cNvSpPr txBox="1"/>
          <p:nvPr>
            <p:ph idx="3" type="subTitle"/>
          </p:nvPr>
        </p:nvSpPr>
        <p:spPr>
          <a:xfrm>
            <a:off x="3767328" y="3596640"/>
            <a:ext cx="464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51" name="Google Shape;551;g2d64c9ba8c8_0_601"/>
          <p:cNvSpPr txBox="1"/>
          <p:nvPr>
            <p:ph idx="4" type="title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2" name="Google Shape;552;g2d64c9ba8c8_0_601"/>
          <p:cNvSpPr txBox="1"/>
          <p:nvPr>
            <p:ph idx="5" type="subTitle"/>
          </p:nvPr>
        </p:nvSpPr>
        <p:spPr>
          <a:xfrm>
            <a:off x="3779520" y="5559552"/>
            <a:ext cx="464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53" name="Google Shape;553;g2d64c9ba8c8_0_601"/>
          <p:cNvCxnSpPr/>
          <p:nvPr/>
        </p:nvCxnSpPr>
        <p:spPr>
          <a:xfrm rot="5400000">
            <a:off x="9692994" y="4432783"/>
            <a:ext cx="15108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4" name="Google Shape;554;g2d64c9ba8c8_0_601"/>
          <p:cNvCxnSpPr/>
          <p:nvPr/>
        </p:nvCxnSpPr>
        <p:spPr>
          <a:xfrm flipH="1" rot="-5400000">
            <a:off x="9575211" y="2776533"/>
            <a:ext cx="17895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g2d64c9ba8c8_0_601"/>
          <p:cNvCxnSpPr/>
          <p:nvPr/>
        </p:nvCxnSpPr>
        <p:spPr>
          <a:xfrm rot="5400000">
            <a:off x="9643194" y="981783"/>
            <a:ext cx="1776000" cy="5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6" name="Google Shape;556;g2d64c9ba8c8_0_601"/>
          <p:cNvCxnSpPr/>
          <p:nvPr/>
        </p:nvCxnSpPr>
        <p:spPr>
          <a:xfrm rot="5400000">
            <a:off x="10891344" y="-88800"/>
            <a:ext cx="365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7" name="Google Shape;557;g2d64c9ba8c8_0_601"/>
          <p:cNvGrpSpPr/>
          <p:nvPr/>
        </p:nvGrpSpPr>
        <p:grpSpPr>
          <a:xfrm flipH="1" rot="5400000">
            <a:off x="9876493" y="1713522"/>
            <a:ext cx="775714" cy="776447"/>
            <a:chOff x="8064275" y="887850"/>
            <a:chExt cx="581800" cy="582350"/>
          </a:xfrm>
        </p:grpSpPr>
        <p:sp>
          <p:nvSpPr>
            <p:cNvPr id="558" name="Google Shape;558;g2d64c9ba8c8_0_60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2d64c9ba8c8_0_60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2d64c9ba8c8_0_60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2d64c9ba8c8_0_60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2d64c9ba8c8_0_60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2d64c9ba8c8_0_60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4" name="Google Shape;564;g2d64c9ba8c8_0_601"/>
          <p:cNvGrpSpPr/>
          <p:nvPr/>
        </p:nvGrpSpPr>
        <p:grpSpPr>
          <a:xfrm flipH="1" rot="5400000">
            <a:off x="10492980" y="3672522"/>
            <a:ext cx="389357" cy="390090"/>
            <a:chOff x="7353050" y="316275"/>
            <a:chExt cx="292025" cy="292575"/>
          </a:xfrm>
        </p:grpSpPr>
        <p:sp>
          <p:nvSpPr>
            <p:cNvPr id="565" name="Google Shape;565;g2d64c9ba8c8_0_60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2d64c9ba8c8_0_60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d64c9ba8c8_0_60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2d64c9ba8c8_0_60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" name="Google Shape;569;g2d64c9ba8c8_0_601"/>
          <p:cNvGrpSpPr/>
          <p:nvPr/>
        </p:nvGrpSpPr>
        <p:grpSpPr>
          <a:xfrm flipH="1" rot="5400000">
            <a:off x="10683294" y="237866"/>
            <a:ext cx="233327" cy="233327"/>
            <a:chOff x="8792300" y="321275"/>
            <a:chExt cx="175000" cy="175000"/>
          </a:xfrm>
        </p:grpSpPr>
        <p:sp>
          <p:nvSpPr>
            <p:cNvPr id="570" name="Google Shape;570;g2d64c9ba8c8_0_60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2d64c9ba8c8_0_60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d64c9ba8c8_0_60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2d64c9ba8c8_0_60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g2d64c9ba8c8_0_601"/>
          <p:cNvGrpSpPr/>
          <p:nvPr/>
        </p:nvGrpSpPr>
        <p:grpSpPr>
          <a:xfrm rot="5400000">
            <a:off x="10068935" y="5173129"/>
            <a:ext cx="390805" cy="391174"/>
            <a:chOff x="3164039" y="430875"/>
            <a:chExt cx="293111" cy="293388"/>
          </a:xfrm>
        </p:grpSpPr>
        <p:sp>
          <p:nvSpPr>
            <p:cNvPr id="575" name="Google Shape;575;g2d64c9ba8c8_0_60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2d64c9ba8c8_0_60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2d64c9ba8c8_0_60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2d64c9ba8c8_0_60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2d64c9ba8c8_0_60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2d64c9ba8c8_0_60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g2d64c9ba8c8_0_601"/>
          <p:cNvGrpSpPr/>
          <p:nvPr/>
        </p:nvGrpSpPr>
        <p:grpSpPr>
          <a:xfrm flipH="1" rot="5400000">
            <a:off x="11012080" y="431051"/>
            <a:ext cx="233345" cy="35999"/>
            <a:chOff x="5662375" y="212375"/>
            <a:chExt cx="175013" cy="27000"/>
          </a:xfrm>
        </p:grpSpPr>
        <p:sp>
          <p:nvSpPr>
            <p:cNvPr id="582" name="Google Shape;582;g2d64c9ba8c8_0_60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2d64c9ba8c8_0_60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2d64c9ba8c8_0_60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85" name="Google Shape;585;g2d64c9ba8c8_0_601"/>
          <p:cNvCxnSpPr/>
          <p:nvPr/>
        </p:nvCxnSpPr>
        <p:spPr>
          <a:xfrm flipH="1" rot="5400000">
            <a:off x="987850" y="3464483"/>
            <a:ext cx="2229900" cy="1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6" name="Google Shape;586;g2d64c9ba8c8_0_601"/>
          <p:cNvCxnSpPr/>
          <p:nvPr/>
        </p:nvCxnSpPr>
        <p:spPr>
          <a:xfrm rot="-5400000">
            <a:off x="1129417" y="4738617"/>
            <a:ext cx="1106100" cy="9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7" name="Google Shape;587;g2d64c9ba8c8_0_601"/>
          <p:cNvCxnSpPr/>
          <p:nvPr/>
        </p:nvCxnSpPr>
        <p:spPr>
          <a:xfrm flipH="1" rot="5400000">
            <a:off x="1474367" y="5535000"/>
            <a:ext cx="1062000" cy="15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88" name="Google Shape;588;g2d64c9ba8c8_0_601"/>
          <p:cNvGrpSpPr/>
          <p:nvPr/>
        </p:nvGrpSpPr>
        <p:grpSpPr>
          <a:xfrm rot="5400000">
            <a:off x="828682" y="5415765"/>
            <a:ext cx="775714" cy="776447"/>
            <a:chOff x="8064275" y="887850"/>
            <a:chExt cx="581800" cy="582350"/>
          </a:xfrm>
        </p:grpSpPr>
        <p:sp>
          <p:nvSpPr>
            <p:cNvPr id="589" name="Google Shape;589;g2d64c9ba8c8_0_60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2d64c9ba8c8_0_60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d64c9ba8c8_0_60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d64c9ba8c8_0_60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2d64c9ba8c8_0_60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2d64c9ba8c8_0_60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g2d64c9ba8c8_0_601"/>
          <p:cNvGrpSpPr/>
          <p:nvPr/>
        </p:nvGrpSpPr>
        <p:grpSpPr>
          <a:xfrm rot="5400000">
            <a:off x="1977120" y="4467488"/>
            <a:ext cx="389357" cy="390090"/>
            <a:chOff x="7353050" y="316275"/>
            <a:chExt cx="292025" cy="292575"/>
          </a:xfrm>
        </p:grpSpPr>
        <p:sp>
          <p:nvSpPr>
            <p:cNvPr id="596" name="Google Shape;596;g2d64c9ba8c8_0_60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2d64c9ba8c8_0_60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2d64c9ba8c8_0_60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2d64c9ba8c8_0_60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g2d64c9ba8c8_0_601"/>
          <p:cNvGrpSpPr/>
          <p:nvPr/>
        </p:nvGrpSpPr>
        <p:grpSpPr>
          <a:xfrm rot="5400000">
            <a:off x="2126850" y="6386807"/>
            <a:ext cx="233327" cy="233328"/>
            <a:chOff x="8792300" y="321275"/>
            <a:chExt cx="175000" cy="175000"/>
          </a:xfrm>
        </p:grpSpPr>
        <p:sp>
          <p:nvSpPr>
            <p:cNvPr id="601" name="Google Shape;601;g2d64c9ba8c8_0_60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2d64c9ba8c8_0_60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2d64c9ba8c8_0_60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2d64c9ba8c8_0_60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g2d64c9ba8c8_0_601"/>
          <p:cNvSpPr/>
          <p:nvPr/>
        </p:nvSpPr>
        <p:spPr>
          <a:xfrm rot="5400000">
            <a:off x="1836175" y="2251657"/>
            <a:ext cx="384800" cy="384431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2d64c9ba8c8_0_601"/>
          <p:cNvSpPr/>
          <p:nvPr/>
        </p:nvSpPr>
        <p:spPr>
          <a:xfrm rot="5400000">
            <a:off x="1833188" y="2248281"/>
            <a:ext cx="390795" cy="391164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2d64c9ba8c8_0_601"/>
          <p:cNvSpPr/>
          <p:nvPr/>
        </p:nvSpPr>
        <p:spPr>
          <a:xfrm rot="5400000">
            <a:off x="1884828" y="2300319"/>
            <a:ext cx="287488" cy="287101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2d64c9ba8c8_0_601"/>
          <p:cNvSpPr/>
          <p:nvPr/>
        </p:nvSpPr>
        <p:spPr>
          <a:xfrm rot="5400000">
            <a:off x="1881831" y="2296952"/>
            <a:ext cx="293483" cy="293852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2d64c9ba8c8_0_601"/>
          <p:cNvSpPr/>
          <p:nvPr/>
        </p:nvSpPr>
        <p:spPr>
          <a:xfrm rot="5400000">
            <a:off x="1937794" y="2352909"/>
            <a:ext cx="181561" cy="181561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d64c9ba8c8_0_601"/>
          <p:cNvSpPr/>
          <p:nvPr/>
        </p:nvSpPr>
        <p:spPr>
          <a:xfrm rot="5400000">
            <a:off x="1934605" y="2350105"/>
            <a:ext cx="187925" cy="187555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1" name="Google Shape;611;g2d64c9ba8c8_0_601"/>
          <p:cNvGrpSpPr/>
          <p:nvPr/>
        </p:nvGrpSpPr>
        <p:grpSpPr>
          <a:xfrm rot="5400000">
            <a:off x="2268169" y="2020317"/>
            <a:ext cx="233345" cy="35999"/>
            <a:chOff x="5662375" y="212375"/>
            <a:chExt cx="175013" cy="27000"/>
          </a:xfrm>
        </p:grpSpPr>
        <p:sp>
          <p:nvSpPr>
            <p:cNvPr id="612" name="Google Shape;612;g2d64c9ba8c8_0_60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2d64c9ba8c8_0_60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2d64c9ba8c8_0_60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oogle Shape;615;g2d64c9ba8c8_0_601"/>
          <p:cNvGrpSpPr/>
          <p:nvPr/>
        </p:nvGrpSpPr>
        <p:grpSpPr>
          <a:xfrm rot="5400000">
            <a:off x="2426036" y="6082583"/>
            <a:ext cx="233345" cy="35999"/>
            <a:chOff x="5662375" y="212375"/>
            <a:chExt cx="175013" cy="27000"/>
          </a:xfrm>
        </p:grpSpPr>
        <p:sp>
          <p:nvSpPr>
            <p:cNvPr id="616" name="Google Shape;616;g2d64c9ba8c8_0_60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2d64c9ba8c8_0_60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2d64c9ba8c8_0_60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g2d64c9ba8c8_0_601"/>
          <p:cNvGrpSpPr/>
          <p:nvPr/>
        </p:nvGrpSpPr>
        <p:grpSpPr>
          <a:xfrm rot="5400000">
            <a:off x="544802" y="5520850"/>
            <a:ext cx="233345" cy="35999"/>
            <a:chOff x="5662375" y="212375"/>
            <a:chExt cx="175013" cy="27000"/>
          </a:xfrm>
        </p:grpSpPr>
        <p:sp>
          <p:nvSpPr>
            <p:cNvPr id="620" name="Google Shape;620;g2d64c9ba8c8_0_60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2d64c9ba8c8_0_60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2d64c9ba8c8_0_60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d64c9ba8c8_0_678"/>
          <p:cNvSpPr txBox="1"/>
          <p:nvPr>
            <p:ph type="title"/>
          </p:nvPr>
        </p:nvSpPr>
        <p:spPr>
          <a:xfrm>
            <a:off x="965000" y="702567"/>
            <a:ext cx="10262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625" name="Google Shape;625;g2d64c9ba8c8_0_678"/>
          <p:cNvCxnSpPr/>
          <p:nvPr/>
        </p:nvCxnSpPr>
        <p:spPr>
          <a:xfrm rot="10800000">
            <a:off x="10811900" y="668267"/>
            <a:ext cx="9837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6" name="Google Shape;626;g2d64c9ba8c8_0_678"/>
          <p:cNvCxnSpPr/>
          <p:nvPr/>
        </p:nvCxnSpPr>
        <p:spPr>
          <a:xfrm>
            <a:off x="776633" y="376251"/>
            <a:ext cx="1617300" cy="5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g2d64c9ba8c8_0_678"/>
          <p:cNvCxnSpPr/>
          <p:nvPr/>
        </p:nvCxnSpPr>
        <p:spPr>
          <a:xfrm flipH="1" rot="10800000">
            <a:off x="0" y="365584"/>
            <a:ext cx="776700" cy="8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28" name="Google Shape;628;g2d64c9ba8c8_0_678"/>
          <p:cNvGrpSpPr/>
          <p:nvPr/>
        </p:nvGrpSpPr>
        <p:grpSpPr>
          <a:xfrm flipH="1">
            <a:off x="565255" y="167140"/>
            <a:ext cx="389357" cy="390090"/>
            <a:chOff x="7353050" y="316275"/>
            <a:chExt cx="292025" cy="292575"/>
          </a:xfrm>
        </p:grpSpPr>
        <p:sp>
          <p:nvSpPr>
            <p:cNvPr id="629" name="Google Shape;629;g2d64c9ba8c8_0_67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2d64c9ba8c8_0_67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2d64c9ba8c8_0_67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2d64c9ba8c8_0_67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g2d64c9ba8c8_0_678"/>
          <p:cNvGrpSpPr/>
          <p:nvPr/>
        </p:nvGrpSpPr>
        <p:grpSpPr>
          <a:xfrm>
            <a:off x="2184880" y="744203"/>
            <a:ext cx="390805" cy="391174"/>
            <a:chOff x="3164039" y="430875"/>
            <a:chExt cx="293111" cy="293388"/>
          </a:xfrm>
        </p:grpSpPr>
        <p:sp>
          <p:nvSpPr>
            <p:cNvPr id="634" name="Google Shape;634;g2d64c9ba8c8_0_67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2d64c9ba8c8_0_67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2d64c9ba8c8_0_67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2d64c9ba8c8_0_67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2d64c9ba8c8_0_67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2d64c9ba8c8_0_67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2d64c9ba8c8_0_678"/>
          <p:cNvGrpSpPr/>
          <p:nvPr/>
        </p:nvGrpSpPr>
        <p:grpSpPr>
          <a:xfrm>
            <a:off x="2122145" y="483460"/>
            <a:ext cx="233345" cy="35999"/>
            <a:chOff x="5662375" y="212375"/>
            <a:chExt cx="175013" cy="27000"/>
          </a:xfrm>
        </p:grpSpPr>
        <p:sp>
          <p:nvSpPr>
            <p:cNvPr id="641" name="Google Shape;641;g2d64c9ba8c8_0_6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2d64c9ba8c8_0_6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d64c9ba8c8_0_6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44" name="Google Shape;644;g2d64c9ba8c8_0_678"/>
          <p:cNvCxnSpPr/>
          <p:nvPr/>
        </p:nvCxnSpPr>
        <p:spPr>
          <a:xfrm flipH="1">
            <a:off x="10868433" y="9167"/>
            <a:ext cx="1336800" cy="6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45" name="Google Shape;645;g2d64c9ba8c8_0_678"/>
          <p:cNvGrpSpPr/>
          <p:nvPr/>
        </p:nvGrpSpPr>
        <p:grpSpPr>
          <a:xfrm>
            <a:off x="10431565" y="269804"/>
            <a:ext cx="775714" cy="776447"/>
            <a:chOff x="8064275" y="887850"/>
            <a:chExt cx="581800" cy="582350"/>
          </a:xfrm>
        </p:grpSpPr>
        <p:sp>
          <p:nvSpPr>
            <p:cNvPr id="646" name="Google Shape;646;g2d64c9ba8c8_0_67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2d64c9ba8c8_0_67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2d64c9ba8c8_0_67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2d64c9ba8c8_0_67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2d64c9ba8c8_0_67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2d64c9ba8c8_0_67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g2d64c9ba8c8_0_678"/>
          <p:cNvGrpSpPr/>
          <p:nvPr/>
        </p:nvGrpSpPr>
        <p:grpSpPr>
          <a:xfrm flipH="1">
            <a:off x="11598455" y="1489973"/>
            <a:ext cx="389357" cy="390090"/>
            <a:chOff x="7353050" y="316275"/>
            <a:chExt cx="292025" cy="292575"/>
          </a:xfrm>
        </p:grpSpPr>
        <p:sp>
          <p:nvSpPr>
            <p:cNvPr id="653" name="Google Shape;653;g2d64c9ba8c8_0_67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2d64c9ba8c8_0_67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2d64c9ba8c8_0_67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2d64c9ba8c8_0_67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7" name="Google Shape;657;g2d64c9ba8c8_0_678"/>
          <p:cNvGrpSpPr/>
          <p:nvPr/>
        </p:nvGrpSpPr>
        <p:grpSpPr>
          <a:xfrm>
            <a:off x="11570945" y="2109060"/>
            <a:ext cx="233345" cy="35999"/>
            <a:chOff x="5662375" y="212375"/>
            <a:chExt cx="175013" cy="27000"/>
          </a:xfrm>
        </p:grpSpPr>
        <p:sp>
          <p:nvSpPr>
            <p:cNvPr id="658" name="Google Shape;658;g2d64c9ba8c8_0_6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2d64c9ba8c8_0_6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2d64c9ba8c8_0_6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g2d64c9ba8c8_0_716"/>
          <p:cNvGrpSpPr/>
          <p:nvPr/>
        </p:nvGrpSpPr>
        <p:grpSpPr>
          <a:xfrm>
            <a:off x="1799489" y="797932"/>
            <a:ext cx="8604742" cy="4841625"/>
            <a:chOff x="365750" y="1285025"/>
            <a:chExt cx="6934275" cy="3315500"/>
          </a:xfrm>
        </p:grpSpPr>
        <p:sp>
          <p:nvSpPr>
            <p:cNvPr id="663" name="Google Shape;663;g2d64c9ba8c8_0_716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2d64c9ba8c8_0_716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5" name="Google Shape;665;g2d64c9ba8c8_0_716"/>
          <p:cNvSpPr txBox="1"/>
          <p:nvPr>
            <p:ph type="title"/>
          </p:nvPr>
        </p:nvSpPr>
        <p:spPr>
          <a:xfrm>
            <a:off x="3499104" y="1358037"/>
            <a:ext cx="5205900" cy="25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grpSp>
        <p:nvGrpSpPr>
          <p:cNvPr id="666" name="Google Shape;666;g2d64c9ba8c8_0_716"/>
          <p:cNvGrpSpPr/>
          <p:nvPr/>
        </p:nvGrpSpPr>
        <p:grpSpPr>
          <a:xfrm>
            <a:off x="-9156" y="-8833"/>
            <a:ext cx="12202818" cy="6802563"/>
            <a:chOff x="-6867" y="-6625"/>
            <a:chExt cx="9152342" cy="5102050"/>
          </a:xfrm>
        </p:grpSpPr>
        <p:cxnSp>
          <p:nvCxnSpPr>
            <p:cNvPr id="667" name="Google Shape;667;g2d64c9ba8c8_0_716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8" name="Google Shape;668;g2d64c9ba8c8_0_716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9" name="Google Shape;669;g2d64c9ba8c8_0_716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g2d64c9ba8c8_0_716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71" name="Google Shape;671;g2d64c9ba8c8_0_716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672" name="Google Shape;672;g2d64c9ba8c8_0_71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g2d64c9ba8c8_0_71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g2d64c9ba8c8_0_71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g2d64c9ba8c8_0_71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g2d64c9ba8c8_0_71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g2d64c9ba8c8_0_71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8" name="Google Shape;678;g2d64c9ba8c8_0_716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679" name="Google Shape;679;g2d64c9ba8c8_0_71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g2d64c9ba8c8_0_71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g2d64c9ba8c8_0_71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2d64c9ba8c8_0_71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3" name="Google Shape;683;g2d64c9ba8c8_0_716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684" name="Google Shape;684;g2d64c9ba8c8_0_71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g2d64c9ba8c8_0_71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g2d64c9ba8c8_0_71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g2d64c9ba8c8_0_71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8" name="Google Shape;688;g2d64c9ba8c8_0_716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689" name="Google Shape;689;g2d64c9ba8c8_0_716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g2d64c9ba8c8_0_716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g2d64c9ba8c8_0_716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g2d64c9ba8c8_0_716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g2d64c9ba8c8_0_716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g2d64c9ba8c8_0_716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g2d64c9ba8c8_0_716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696" name="Google Shape;696;g2d64c9ba8c8_0_71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g2d64c9ba8c8_0_71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g2d64c9ba8c8_0_71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9" name="Google Shape;699;g2d64c9ba8c8_0_716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0" name="Google Shape;700;g2d64c9ba8c8_0_716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1" name="Google Shape;701;g2d64c9ba8c8_0_716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02" name="Google Shape;702;g2d64c9ba8c8_0_716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703" name="Google Shape;703;g2d64c9ba8c8_0_71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g2d64c9ba8c8_0_71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g2d64c9ba8c8_0_71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g2d64c9ba8c8_0_71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2d64c9ba8c8_0_71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2d64c9ba8c8_0_71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9" name="Google Shape;709;g2d64c9ba8c8_0_716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710" name="Google Shape;710;g2d64c9ba8c8_0_71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2d64c9ba8c8_0_71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2d64c9ba8c8_0_71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g2d64c9ba8c8_0_71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4" name="Google Shape;714;g2d64c9ba8c8_0_716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715" name="Google Shape;715;g2d64c9ba8c8_0_71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g2d64c9ba8c8_0_71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g2d64c9ba8c8_0_71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g2d64c9ba8c8_0_71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9" name="Google Shape;719;g2d64c9ba8c8_0_716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d64c9ba8c8_0_716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d64c9ba8c8_0_716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d64c9ba8c8_0_716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d64c9ba8c8_0_716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2d64c9ba8c8_0_716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5" name="Google Shape;725;g2d64c9ba8c8_0_716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726" name="Google Shape;726;g2d64c9ba8c8_0_71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g2d64c9ba8c8_0_71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g2d64c9ba8c8_0_71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9" name="Google Shape;729;g2d64c9ba8c8_0_716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730" name="Google Shape;730;g2d64c9ba8c8_0_71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g2d64c9ba8c8_0_71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g2d64c9ba8c8_0_71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3" name="Google Shape;733;g2d64c9ba8c8_0_716"/>
          <p:cNvSpPr txBox="1"/>
          <p:nvPr>
            <p:ph idx="1" type="subTitle"/>
          </p:nvPr>
        </p:nvSpPr>
        <p:spPr>
          <a:xfrm>
            <a:off x="4852400" y="3462528"/>
            <a:ext cx="24873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5" name="Google Shape;735;g2d64c9ba8c8_0_789"/>
          <p:cNvCxnSpPr/>
          <p:nvPr/>
        </p:nvCxnSpPr>
        <p:spPr>
          <a:xfrm>
            <a:off x="787267" y="5787467"/>
            <a:ext cx="893700" cy="56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6" name="Google Shape;736;g2d64c9ba8c8_0_789"/>
          <p:cNvSpPr txBox="1"/>
          <p:nvPr>
            <p:ph type="title"/>
          </p:nvPr>
        </p:nvSpPr>
        <p:spPr>
          <a:xfrm>
            <a:off x="2944233" y="457033"/>
            <a:ext cx="6303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737" name="Google Shape;737;g2d64c9ba8c8_0_789"/>
          <p:cNvCxnSpPr/>
          <p:nvPr/>
        </p:nvCxnSpPr>
        <p:spPr>
          <a:xfrm flipH="1" rot="10800000">
            <a:off x="0" y="5776633"/>
            <a:ext cx="787500" cy="88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38" name="Google Shape;738;g2d64c9ba8c8_0_789"/>
          <p:cNvGrpSpPr/>
          <p:nvPr/>
        </p:nvGrpSpPr>
        <p:grpSpPr>
          <a:xfrm flipH="1">
            <a:off x="575888" y="5578356"/>
            <a:ext cx="389357" cy="390090"/>
            <a:chOff x="7353050" y="316275"/>
            <a:chExt cx="292025" cy="292575"/>
          </a:xfrm>
        </p:grpSpPr>
        <p:sp>
          <p:nvSpPr>
            <p:cNvPr id="739" name="Google Shape;739;g2d64c9ba8c8_0_78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2d64c9ba8c8_0_78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2d64c9ba8c8_0_78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2d64c9ba8c8_0_78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g2d64c9ba8c8_0_789"/>
          <p:cNvGrpSpPr/>
          <p:nvPr/>
        </p:nvGrpSpPr>
        <p:grpSpPr>
          <a:xfrm>
            <a:off x="1434280" y="6139552"/>
            <a:ext cx="390805" cy="391174"/>
            <a:chOff x="3164039" y="430875"/>
            <a:chExt cx="293111" cy="293388"/>
          </a:xfrm>
        </p:grpSpPr>
        <p:sp>
          <p:nvSpPr>
            <p:cNvPr id="744" name="Google Shape;744;g2d64c9ba8c8_0_78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2d64c9ba8c8_0_78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2d64c9ba8c8_0_78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2d64c9ba8c8_0_78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2d64c9ba8c8_0_78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2d64c9ba8c8_0_78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0" name="Google Shape;750;g2d64c9ba8c8_0_789"/>
          <p:cNvCxnSpPr/>
          <p:nvPr/>
        </p:nvCxnSpPr>
        <p:spPr>
          <a:xfrm rot="10800000">
            <a:off x="9595867" y="393467"/>
            <a:ext cx="1542900" cy="72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g2d64c9ba8c8_0_789"/>
          <p:cNvCxnSpPr/>
          <p:nvPr/>
        </p:nvCxnSpPr>
        <p:spPr>
          <a:xfrm flipH="1">
            <a:off x="11138867" y="-8833"/>
            <a:ext cx="1055100" cy="111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2" name="Google Shape;752;g2d64c9ba8c8_0_789"/>
          <p:cNvGrpSpPr/>
          <p:nvPr/>
        </p:nvGrpSpPr>
        <p:grpSpPr>
          <a:xfrm>
            <a:off x="10752098" y="702537"/>
            <a:ext cx="775714" cy="776447"/>
            <a:chOff x="8064275" y="887850"/>
            <a:chExt cx="581800" cy="582350"/>
          </a:xfrm>
        </p:grpSpPr>
        <p:sp>
          <p:nvSpPr>
            <p:cNvPr id="753" name="Google Shape;753;g2d64c9ba8c8_0_78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2d64c9ba8c8_0_78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2d64c9ba8c8_0_78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2d64c9ba8c8_0_78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2d64c9ba8c8_0_78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2d64c9ba8c8_0_78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g2d64c9ba8c8_0_789"/>
          <p:cNvGrpSpPr/>
          <p:nvPr/>
        </p:nvGrpSpPr>
        <p:grpSpPr>
          <a:xfrm>
            <a:off x="9378255" y="227823"/>
            <a:ext cx="389357" cy="390090"/>
            <a:chOff x="7353050" y="316275"/>
            <a:chExt cx="292025" cy="292575"/>
          </a:xfrm>
        </p:grpSpPr>
        <p:sp>
          <p:nvSpPr>
            <p:cNvPr id="760" name="Google Shape;760;g2d64c9ba8c8_0_78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2d64c9ba8c8_0_78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2d64c9ba8c8_0_78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2d64c9ba8c8_0_78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g2d64c9ba8c8_0_789"/>
          <p:cNvGrpSpPr/>
          <p:nvPr/>
        </p:nvGrpSpPr>
        <p:grpSpPr>
          <a:xfrm>
            <a:off x="11676974" y="306189"/>
            <a:ext cx="233327" cy="233328"/>
            <a:chOff x="8792300" y="321275"/>
            <a:chExt cx="175000" cy="175000"/>
          </a:xfrm>
        </p:grpSpPr>
        <p:sp>
          <p:nvSpPr>
            <p:cNvPr id="765" name="Google Shape;765;g2d64c9ba8c8_0_78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2d64c9ba8c8_0_78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2d64c9ba8c8_0_78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2d64c9ba8c8_0_78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g2d64c9ba8c8_0_789"/>
          <p:cNvGrpSpPr/>
          <p:nvPr/>
        </p:nvGrpSpPr>
        <p:grpSpPr>
          <a:xfrm>
            <a:off x="11319878" y="227826"/>
            <a:ext cx="233345" cy="35999"/>
            <a:chOff x="5662375" y="212375"/>
            <a:chExt cx="175013" cy="27000"/>
          </a:xfrm>
        </p:grpSpPr>
        <p:sp>
          <p:nvSpPr>
            <p:cNvPr id="770" name="Google Shape;770;g2d64c9ba8c8_0_78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2d64c9ba8c8_0_78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2d64c9ba8c8_0_78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3" name="Google Shape;773;g2d64c9ba8c8_0_789"/>
          <p:cNvGrpSpPr/>
          <p:nvPr/>
        </p:nvGrpSpPr>
        <p:grpSpPr>
          <a:xfrm>
            <a:off x="10554945" y="1499460"/>
            <a:ext cx="233345" cy="35999"/>
            <a:chOff x="5662375" y="212375"/>
            <a:chExt cx="175013" cy="27000"/>
          </a:xfrm>
        </p:grpSpPr>
        <p:sp>
          <p:nvSpPr>
            <p:cNvPr id="774" name="Google Shape;774;g2d64c9ba8c8_0_78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2d64c9ba8c8_0_78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2d64c9ba8c8_0_78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7" name="Google Shape;777;g2d64c9ba8c8_0_789"/>
          <p:cNvSpPr txBox="1"/>
          <p:nvPr>
            <p:ph idx="1" type="subTitle"/>
          </p:nvPr>
        </p:nvSpPr>
        <p:spPr>
          <a:xfrm>
            <a:off x="8290560" y="2426208"/>
            <a:ext cx="2182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8" name="Google Shape;778;g2d64c9ba8c8_0_789"/>
          <p:cNvSpPr txBox="1"/>
          <p:nvPr>
            <p:ph idx="2" type="subTitle"/>
          </p:nvPr>
        </p:nvSpPr>
        <p:spPr>
          <a:xfrm>
            <a:off x="4998720" y="1670304"/>
            <a:ext cx="2182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9" name="Google Shape;779;g2d64c9ba8c8_0_789"/>
          <p:cNvSpPr txBox="1"/>
          <p:nvPr>
            <p:ph idx="3" type="subTitle"/>
          </p:nvPr>
        </p:nvSpPr>
        <p:spPr>
          <a:xfrm>
            <a:off x="1719072" y="2426208"/>
            <a:ext cx="2182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0" name="Google Shape;780;g2d64c9ba8c8_0_789"/>
          <p:cNvSpPr txBox="1"/>
          <p:nvPr>
            <p:ph idx="4" type="subTitle"/>
          </p:nvPr>
        </p:nvSpPr>
        <p:spPr>
          <a:xfrm>
            <a:off x="8290560" y="2852928"/>
            <a:ext cx="21825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1" name="Google Shape;781;g2d64c9ba8c8_0_789"/>
          <p:cNvSpPr txBox="1"/>
          <p:nvPr>
            <p:ph idx="5" type="subTitle"/>
          </p:nvPr>
        </p:nvSpPr>
        <p:spPr>
          <a:xfrm>
            <a:off x="4998720" y="2109216"/>
            <a:ext cx="21825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2" name="Google Shape;782;g2d64c9ba8c8_0_789"/>
          <p:cNvSpPr txBox="1"/>
          <p:nvPr>
            <p:ph idx="6" type="subTitle"/>
          </p:nvPr>
        </p:nvSpPr>
        <p:spPr>
          <a:xfrm>
            <a:off x="1719072" y="2852928"/>
            <a:ext cx="21825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d64c9ba8c8_0_838"/>
          <p:cNvSpPr txBox="1"/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5" name="Google Shape;785;g2d64c9ba8c8_0_838"/>
          <p:cNvSpPr txBox="1"/>
          <p:nvPr>
            <p:ph idx="1" type="subTitle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6" name="Google Shape;786;g2d64c9ba8c8_0_838"/>
          <p:cNvSpPr txBox="1"/>
          <p:nvPr>
            <p:ph idx="2" type="subTitle"/>
          </p:nvPr>
        </p:nvSpPr>
        <p:spPr>
          <a:xfrm>
            <a:off x="2029900" y="2570892"/>
            <a:ext cx="23532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7" name="Google Shape;787;g2d64c9ba8c8_0_838"/>
          <p:cNvSpPr txBox="1"/>
          <p:nvPr>
            <p:ph idx="3" type="subTitle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8" name="Google Shape;788;g2d64c9ba8c8_0_838"/>
          <p:cNvSpPr txBox="1"/>
          <p:nvPr>
            <p:ph idx="4" type="subTitle"/>
          </p:nvPr>
        </p:nvSpPr>
        <p:spPr>
          <a:xfrm>
            <a:off x="4919403" y="2570892"/>
            <a:ext cx="23532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9" name="Google Shape;789;g2d64c9ba8c8_0_838"/>
          <p:cNvSpPr txBox="1"/>
          <p:nvPr>
            <p:ph idx="5" type="subTitle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90" name="Google Shape;790;g2d64c9ba8c8_0_838"/>
          <p:cNvSpPr txBox="1"/>
          <p:nvPr>
            <p:ph idx="6" type="subTitle"/>
          </p:nvPr>
        </p:nvSpPr>
        <p:spPr>
          <a:xfrm>
            <a:off x="7808900" y="2570892"/>
            <a:ext cx="23532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91" name="Google Shape;791;g2d64c9ba8c8_0_838"/>
          <p:cNvSpPr txBox="1"/>
          <p:nvPr>
            <p:ph idx="7" type="subTitle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92" name="Google Shape;792;g2d64c9ba8c8_0_838"/>
          <p:cNvSpPr txBox="1"/>
          <p:nvPr>
            <p:ph idx="8" type="subTitle"/>
          </p:nvPr>
        </p:nvSpPr>
        <p:spPr>
          <a:xfrm>
            <a:off x="2029900" y="4741356"/>
            <a:ext cx="23532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93" name="Google Shape;793;g2d64c9ba8c8_0_838"/>
          <p:cNvSpPr txBox="1"/>
          <p:nvPr>
            <p:ph idx="9" type="subTitle"/>
          </p:nvPr>
        </p:nvSpPr>
        <p:spPr>
          <a:xfrm>
            <a:off x="4796600" y="4287948"/>
            <a:ext cx="2598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94" name="Google Shape;794;g2d64c9ba8c8_0_838"/>
          <p:cNvSpPr txBox="1"/>
          <p:nvPr>
            <p:ph idx="13" type="subTitle"/>
          </p:nvPr>
        </p:nvSpPr>
        <p:spPr>
          <a:xfrm>
            <a:off x="4796667" y="4741356"/>
            <a:ext cx="25989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95" name="Google Shape;795;g2d64c9ba8c8_0_838"/>
          <p:cNvSpPr txBox="1"/>
          <p:nvPr>
            <p:ph idx="14" type="subTitle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96" name="Google Shape;796;g2d64c9ba8c8_0_838"/>
          <p:cNvSpPr txBox="1"/>
          <p:nvPr>
            <p:ph idx="15" type="subTitle"/>
          </p:nvPr>
        </p:nvSpPr>
        <p:spPr>
          <a:xfrm>
            <a:off x="7808900" y="4741356"/>
            <a:ext cx="23532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97" name="Google Shape;797;g2d64c9ba8c8_0_838"/>
          <p:cNvCxnSpPr/>
          <p:nvPr/>
        </p:nvCxnSpPr>
        <p:spPr>
          <a:xfrm>
            <a:off x="3872377" y="6017433"/>
            <a:ext cx="1510800" cy="40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g2d64c9ba8c8_0_838"/>
          <p:cNvCxnSpPr/>
          <p:nvPr/>
        </p:nvCxnSpPr>
        <p:spPr>
          <a:xfrm flipH="1" rot="10800000">
            <a:off x="2082777" y="5989867"/>
            <a:ext cx="1789500" cy="42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g2d64c9ba8c8_0_838"/>
          <p:cNvCxnSpPr/>
          <p:nvPr/>
        </p:nvCxnSpPr>
        <p:spPr>
          <a:xfrm>
            <a:off x="346077" y="5877333"/>
            <a:ext cx="1776000" cy="5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g2d64c9ba8c8_0_838"/>
          <p:cNvCxnSpPr/>
          <p:nvPr/>
        </p:nvCxnSpPr>
        <p:spPr>
          <a:xfrm>
            <a:off x="-9156" y="5324733"/>
            <a:ext cx="365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01" name="Google Shape;801;g2d64c9ba8c8_0_838"/>
          <p:cNvGrpSpPr/>
          <p:nvPr/>
        </p:nvGrpSpPr>
        <p:grpSpPr>
          <a:xfrm flipH="1">
            <a:off x="1704732" y="6017404"/>
            <a:ext cx="775714" cy="776447"/>
            <a:chOff x="8064275" y="887850"/>
            <a:chExt cx="581800" cy="582350"/>
          </a:xfrm>
        </p:grpSpPr>
        <p:sp>
          <p:nvSpPr>
            <p:cNvPr id="802" name="Google Shape;802;g2d64c9ba8c8_0_83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2d64c9ba8c8_0_83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2d64c9ba8c8_0_83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2d64c9ba8c8_0_83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2d64c9ba8c8_0_83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2d64c9ba8c8_0_83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8" name="Google Shape;808;g2d64c9ba8c8_0_838"/>
          <p:cNvGrpSpPr/>
          <p:nvPr/>
        </p:nvGrpSpPr>
        <p:grpSpPr>
          <a:xfrm flipH="1">
            <a:off x="3663732" y="5787273"/>
            <a:ext cx="389357" cy="390090"/>
            <a:chOff x="7353050" y="316275"/>
            <a:chExt cx="292025" cy="292575"/>
          </a:xfrm>
        </p:grpSpPr>
        <p:sp>
          <p:nvSpPr>
            <p:cNvPr id="809" name="Google Shape;809;g2d64c9ba8c8_0_83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2d64c9ba8c8_0_83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2d64c9ba8c8_0_83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2d64c9ba8c8_0_83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3" name="Google Shape;813;g2d64c9ba8c8_0_838"/>
          <p:cNvGrpSpPr/>
          <p:nvPr/>
        </p:nvGrpSpPr>
        <p:grpSpPr>
          <a:xfrm flipH="1">
            <a:off x="228710" y="5753356"/>
            <a:ext cx="233327" cy="233328"/>
            <a:chOff x="8792300" y="321275"/>
            <a:chExt cx="175000" cy="175000"/>
          </a:xfrm>
        </p:grpSpPr>
        <p:sp>
          <p:nvSpPr>
            <p:cNvPr id="814" name="Google Shape;814;g2d64c9ba8c8_0_83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2d64c9ba8c8_0_83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2d64c9ba8c8_0_83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2d64c9ba8c8_0_83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" name="Google Shape;818;g2d64c9ba8c8_0_838"/>
          <p:cNvGrpSpPr/>
          <p:nvPr/>
        </p:nvGrpSpPr>
        <p:grpSpPr>
          <a:xfrm>
            <a:off x="5164157" y="6210052"/>
            <a:ext cx="390805" cy="391174"/>
            <a:chOff x="3164039" y="430875"/>
            <a:chExt cx="293111" cy="293388"/>
          </a:xfrm>
        </p:grpSpPr>
        <p:sp>
          <p:nvSpPr>
            <p:cNvPr id="819" name="Google Shape;819;g2d64c9ba8c8_0_83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2d64c9ba8c8_0_83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2d64c9ba8c8_0_83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2d64c9ba8c8_0_83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2d64c9ba8c8_0_83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2d64c9ba8c8_0_83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5" name="Google Shape;825;g2d64c9ba8c8_0_838"/>
          <p:cNvGrpSpPr/>
          <p:nvPr/>
        </p:nvGrpSpPr>
        <p:grpSpPr>
          <a:xfrm flipH="1">
            <a:off x="323221" y="5523226"/>
            <a:ext cx="233345" cy="35999"/>
            <a:chOff x="5662375" y="212375"/>
            <a:chExt cx="175013" cy="27000"/>
          </a:xfrm>
        </p:grpSpPr>
        <p:sp>
          <p:nvSpPr>
            <p:cNvPr id="826" name="Google Shape;826;g2d64c9ba8c8_0_83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2d64c9ba8c8_0_83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2d64c9ba8c8_0_83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29" name="Google Shape;829;g2d64c9ba8c8_0_838"/>
          <p:cNvCxnSpPr/>
          <p:nvPr/>
        </p:nvCxnSpPr>
        <p:spPr>
          <a:xfrm rot="10800000">
            <a:off x="7993300" y="302033"/>
            <a:ext cx="2006100" cy="299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g2d64c9ba8c8_0_838"/>
          <p:cNvCxnSpPr/>
          <p:nvPr/>
        </p:nvCxnSpPr>
        <p:spPr>
          <a:xfrm rot="10800000">
            <a:off x="10017133" y="610467"/>
            <a:ext cx="1106100" cy="99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g2d64c9ba8c8_0_838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32" name="Google Shape;832;g2d64c9ba8c8_0_838"/>
          <p:cNvGrpSpPr/>
          <p:nvPr/>
        </p:nvGrpSpPr>
        <p:grpSpPr>
          <a:xfrm>
            <a:off x="10752098" y="1386970"/>
            <a:ext cx="775714" cy="776447"/>
            <a:chOff x="8064275" y="887850"/>
            <a:chExt cx="581800" cy="582350"/>
          </a:xfrm>
        </p:grpSpPr>
        <p:sp>
          <p:nvSpPr>
            <p:cNvPr id="833" name="Google Shape;833;g2d64c9ba8c8_0_83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2d64c9ba8c8_0_83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2d64c9ba8c8_0_83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2d64c9ba8c8_0_83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2d64c9ba8c8_0_83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2d64c9ba8c8_0_83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9" name="Google Shape;839;g2d64c9ba8c8_0_838"/>
          <p:cNvGrpSpPr/>
          <p:nvPr/>
        </p:nvGrpSpPr>
        <p:grpSpPr>
          <a:xfrm>
            <a:off x="9803822" y="421689"/>
            <a:ext cx="389357" cy="390090"/>
            <a:chOff x="7353050" y="316275"/>
            <a:chExt cx="292025" cy="292575"/>
          </a:xfrm>
        </p:grpSpPr>
        <p:sp>
          <p:nvSpPr>
            <p:cNvPr id="840" name="Google Shape;840;g2d64c9ba8c8_0_83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2d64c9ba8c8_0_83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2d64c9ba8c8_0_83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2d64c9ba8c8_0_83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g2d64c9ba8c8_0_838"/>
          <p:cNvGrpSpPr/>
          <p:nvPr/>
        </p:nvGrpSpPr>
        <p:grpSpPr>
          <a:xfrm>
            <a:off x="11722774" y="428356"/>
            <a:ext cx="233327" cy="233327"/>
            <a:chOff x="8792300" y="321275"/>
            <a:chExt cx="175000" cy="175000"/>
          </a:xfrm>
        </p:grpSpPr>
        <p:sp>
          <p:nvSpPr>
            <p:cNvPr id="845" name="Google Shape;845;g2d64c9ba8c8_0_83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2d64c9ba8c8_0_83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2d64c9ba8c8_0_83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2d64c9ba8c8_0_83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9" name="Google Shape;849;g2d64c9ba8c8_0_838"/>
          <p:cNvSpPr/>
          <p:nvPr/>
        </p:nvSpPr>
        <p:spPr>
          <a:xfrm>
            <a:off x="7772407" y="91609"/>
            <a:ext cx="384800" cy="384431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g2d64c9ba8c8_0_838"/>
          <p:cNvSpPr/>
          <p:nvPr/>
        </p:nvSpPr>
        <p:spPr>
          <a:xfrm>
            <a:off x="7769400" y="88233"/>
            <a:ext cx="390795" cy="391164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g2d64c9ba8c8_0_838"/>
          <p:cNvSpPr/>
          <p:nvPr/>
        </p:nvSpPr>
        <p:spPr>
          <a:xfrm>
            <a:off x="7821059" y="140279"/>
            <a:ext cx="287488" cy="287101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2d64c9ba8c8_0_838"/>
          <p:cNvSpPr/>
          <p:nvPr/>
        </p:nvSpPr>
        <p:spPr>
          <a:xfrm>
            <a:off x="7818069" y="136903"/>
            <a:ext cx="293483" cy="293852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g2d64c9ba8c8_0_838"/>
          <p:cNvSpPr/>
          <p:nvPr/>
        </p:nvSpPr>
        <p:spPr>
          <a:xfrm>
            <a:off x="7873843" y="193045"/>
            <a:ext cx="181561" cy="181561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2d64c9ba8c8_0_838"/>
          <p:cNvSpPr/>
          <p:nvPr/>
        </p:nvSpPr>
        <p:spPr>
          <a:xfrm>
            <a:off x="7870853" y="190056"/>
            <a:ext cx="187925" cy="187555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5" name="Google Shape;855;g2d64c9ba8c8_0_838"/>
          <p:cNvGrpSpPr/>
          <p:nvPr/>
        </p:nvGrpSpPr>
        <p:grpSpPr>
          <a:xfrm>
            <a:off x="11319878" y="227826"/>
            <a:ext cx="233345" cy="35999"/>
            <a:chOff x="5662375" y="212375"/>
            <a:chExt cx="175013" cy="27000"/>
          </a:xfrm>
        </p:grpSpPr>
        <p:sp>
          <p:nvSpPr>
            <p:cNvPr id="856" name="Google Shape;856;g2d64c9ba8c8_0_83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2d64c9ba8c8_0_83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2d64c9ba8c8_0_83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g2d64c9ba8c8_0_838"/>
          <p:cNvGrpSpPr/>
          <p:nvPr/>
        </p:nvGrpSpPr>
        <p:grpSpPr>
          <a:xfrm>
            <a:off x="11570945" y="2210660"/>
            <a:ext cx="233345" cy="35999"/>
            <a:chOff x="5662375" y="212375"/>
            <a:chExt cx="175013" cy="27000"/>
          </a:xfrm>
        </p:grpSpPr>
        <p:sp>
          <p:nvSpPr>
            <p:cNvPr id="860" name="Google Shape;860;g2d64c9ba8c8_0_83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2d64c9ba8c8_0_83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2d64c9ba8c8_0_83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d64c9ba8c8_0_918"/>
          <p:cNvSpPr txBox="1"/>
          <p:nvPr>
            <p:ph type="title"/>
          </p:nvPr>
        </p:nvSpPr>
        <p:spPr>
          <a:xfrm>
            <a:off x="3950208" y="451104"/>
            <a:ext cx="4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865" name="Google Shape;865;g2d64c9ba8c8_0_918"/>
          <p:cNvGrpSpPr/>
          <p:nvPr/>
        </p:nvGrpSpPr>
        <p:grpSpPr>
          <a:xfrm>
            <a:off x="348933" y="-1544"/>
            <a:ext cx="11400157" cy="5308667"/>
            <a:chOff x="261706" y="-1158"/>
            <a:chExt cx="8550332" cy="3981600"/>
          </a:xfrm>
        </p:grpSpPr>
        <p:cxnSp>
          <p:nvCxnSpPr>
            <p:cNvPr id="866" name="Google Shape;866;g2d64c9ba8c8_0_91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7" name="Google Shape;867;g2d64c9ba8c8_0_91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8" name="Google Shape;868;g2d64c9ba8c8_0_918"/>
            <p:cNvGrpSpPr/>
            <p:nvPr/>
          </p:nvGrpSpPr>
          <p:grpSpPr>
            <a:xfrm rot="10800000">
              <a:off x="343288" y="3300779"/>
              <a:ext cx="344736" cy="345385"/>
              <a:chOff x="7353050" y="316275"/>
              <a:chExt cx="292025" cy="292575"/>
            </a:xfrm>
          </p:grpSpPr>
          <p:sp>
            <p:nvSpPr>
              <p:cNvPr id="869" name="Google Shape;869;g2d64c9ba8c8_0_9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g2d64c9ba8c8_0_9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g2d64c9ba8c8_0_9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g2d64c9ba8c8_0_9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3" name="Google Shape;873;g2d64c9ba8c8_0_91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874" name="Google Shape;874;g2d64c9ba8c8_0_9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g2d64c9ba8c8_0_9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g2d64c9ba8c8_0_9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g2d64c9ba8c8_0_9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8" name="Google Shape;878;g2d64c9ba8c8_0_918"/>
            <p:cNvGrpSpPr/>
            <p:nvPr/>
          </p:nvGrpSpPr>
          <p:grpSpPr>
            <a:xfrm rot="10800000">
              <a:off x="261706" y="465077"/>
              <a:ext cx="507562" cy="507984"/>
              <a:chOff x="8064275" y="887850"/>
              <a:chExt cx="581800" cy="582350"/>
            </a:xfrm>
          </p:grpSpPr>
          <p:sp>
            <p:nvSpPr>
              <p:cNvPr id="879" name="Google Shape;879;g2d64c9ba8c8_0_91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g2d64c9ba8c8_0_91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g2d64c9ba8c8_0_91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g2d64c9ba8c8_0_91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g2d64c9ba8c8_0_91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g2d64c9ba8c8_0_91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85" name="Google Shape;885;g2d64c9ba8c8_0_918"/>
          <p:cNvSpPr txBox="1"/>
          <p:nvPr>
            <p:ph idx="1" type="subTitle"/>
          </p:nvPr>
        </p:nvSpPr>
        <p:spPr>
          <a:xfrm>
            <a:off x="1877567" y="1380372"/>
            <a:ext cx="2912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86" name="Google Shape;886;g2d64c9ba8c8_0_918"/>
          <p:cNvSpPr txBox="1"/>
          <p:nvPr>
            <p:ph idx="2" type="subTitle"/>
          </p:nvPr>
        </p:nvSpPr>
        <p:spPr>
          <a:xfrm>
            <a:off x="1877567" y="1782608"/>
            <a:ext cx="29121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87" name="Google Shape;887;g2d64c9ba8c8_0_918"/>
          <p:cNvSpPr txBox="1"/>
          <p:nvPr>
            <p:ph idx="3" type="subTitle"/>
          </p:nvPr>
        </p:nvSpPr>
        <p:spPr>
          <a:xfrm>
            <a:off x="1877567" y="3079301"/>
            <a:ext cx="2912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88" name="Google Shape;888;g2d64c9ba8c8_0_918"/>
          <p:cNvSpPr txBox="1"/>
          <p:nvPr>
            <p:ph idx="4" type="subTitle"/>
          </p:nvPr>
        </p:nvSpPr>
        <p:spPr>
          <a:xfrm>
            <a:off x="1877567" y="3479972"/>
            <a:ext cx="29121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89" name="Google Shape;889;g2d64c9ba8c8_0_918"/>
          <p:cNvSpPr txBox="1"/>
          <p:nvPr>
            <p:ph idx="5" type="subTitle"/>
          </p:nvPr>
        </p:nvSpPr>
        <p:spPr>
          <a:xfrm>
            <a:off x="1877567" y="4783527"/>
            <a:ext cx="2912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0" name="Google Shape;890;g2d64c9ba8c8_0_918"/>
          <p:cNvSpPr txBox="1"/>
          <p:nvPr>
            <p:ph idx="6" type="subTitle"/>
          </p:nvPr>
        </p:nvSpPr>
        <p:spPr>
          <a:xfrm>
            <a:off x="1877567" y="5185756"/>
            <a:ext cx="29121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2" name="Google Shape;892;g2d64c9ba8c8_0_946"/>
          <p:cNvCxnSpPr/>
          <p:nvPr/>
        </p:nvCxnSpPr>
        <p:spPr>
          <a:xfrm>
            <a:off x="787267" y="5787467"/>
            <a:ext cx="893700" cy="56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3" name="Google Shape;893;g2d64c9ba8c8_0_946"/>
          <p:cNvSpPr txBox="1"/>
          <p:nvPr>
            <p:ph type="title"/>
          </p:nvPr>
        </p:nvSpPr>
        <p:spPr>
          <a:xfrm>
            <a:off x="2944233" y="457033"/>
            <a:ext cx="6303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894" name="Google Shape;894;g2d64c9ba8c8_0_946"/>
          <p:cNvCxnSpPr/>
          <p:nvPr/>
        </p:nvCxnSpPr>
        <p:spPr>
          <a:xfrm flipH="1" rot="10800000">
            <a:off x="0" y="5776633"/>
            <a:ext cx="787500" cy="8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95" name="Google Shape;895;g2d64c9ba8c8_0_946"/>
          <p:cNvGrpSpPr/>
          <p:nvPr/>
        </p:nvGrpSpPr>
        <p:grpSpPr>
          <a:xfrm flipH="1">
            <a:off x="575888" y="5578356"/>
            <a:ext cx="389357" cy="390090"/>
            <a:chOff x="7353050" y="316275"/>
            <a:chExt cx="292025" cy="292575"/>
          </a:xfrm>
        </p:grpSpPr>
        <p:sp>
          <p:nvSpPr>
            <p:cNvPr id="896" name="Google Shape;896;g2d64c9ba8c8_0_94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2d64c9ba8c8_0_94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2d64c9ba8c8_0_94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2d64c9ba8c8_0_94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0" name="Google Shape;900;g2d64c9ba8c8_0_946"/>
          <p:cNvGrpSpPr/>
          <p:nvPr/>
        </p:nvGrpSpPr>
        <p:grpSpPr>
          <a:xfrm>
            <a:off x="1434280" y="6139552"/>
            <a:ext cx="390805" cy="391174"/>
            <a:chOff x="3164039" y="430875"/>
            <a:chExt cx="293111" cy="293388"/>
          </a:xfrm>
        </p:grpSpPr>
        <p:sp>
          <p:nvSpPr>
            <p:cNvPr id="901" name="Google Shape;901;g2d64c9ba8c8_0_94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2d64c9ba8c8_0_94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2d64c9ba8c8_0_94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2d64c9ba8c8_0_94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2d64c9ba8c8_0_94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2d64c9ba8c8_0_94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7" name="Google Shape;907;g2d64c9ba8c8_0_946"/>
          <p:cNvCxnSpPr/>
          <p:nvPr/>
        </p:nvCxnSpPr>
        <p:spPr>
          <a:xfrm rot="10800000">
            <a:off x="9595867" y="393467"/>
            <a:ext cx="1542900" cy="72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g2d64c9ba8c8_0_946"/>
          <p:cNvCxnSpPr/>
          <p:nvPr/>
        </p:nvCxnSpPr>
        <p:spPr>
          <a:xfrm flipH="1">
            <a:off x="11138867" y="-8833"/>
            <a:ext cx="1055100" cy="11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9" name="Google Shape;909;g2d64c9ba8c8_0_946"/>
          <p:cNvGrpSpPr/>
          <p:nvPr/>
        </p:nvGrpSpPr>
        <p:grpSpPr>
          <a:xfrm>
            <a:off x="10752098" y="702537"/>
            <a:ext cx="775714" cy="776447"/>
            <a:chOff x="8064275" y="887850"/>
            <a:chExt cx="581800" cy="582350"/>
          </a:xfrm>
        </p:grpSpPr>
        <p:sp>
          <p:nvSpPr>
            <p:cNvPr id="910" name="Google Shape;910;g2d64c9ba8c8_0_94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2d64c9ba8c8_0_94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2d64c9ba8c8_0_94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2d64c9ba8c8_0_94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2d64c9ba8c8_0_94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2d64c9ba8c8_0_94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6" name="Google Shape;916;g2d64c9ba8c8_0_946"/>
          <p:cNvGrpSpPr/>
          <p:nvPr/>
        </p:nvGrpSpPr>
        <p:grpSpPr>
          <a:xfrm>
            <a:off x="9378255" y="227823"/>
            <a:ext cx="389357" cy="390090"/>
            <a:chOff x="7353050" y="316275"/>
            <a:chExt cx="292025" cy="292575"/>
          </a:xfrm>
        </p:grpSpPr>
        <p:sp>
          <p:nvSpPr>
            <p:cNvPr id="917" name="Google Shape;917;g2d64c9ba8c8_0_94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2d64c9ba8c8_0_94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2d64c9ba8c8_0_94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2d64c9ba8c8_0_94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1" name="Google Shape;921;g2d64c9ba8c8_0_946"/>
          <p:cNvGrpSpPr/>
          <p:nvPr/>
        </p:nvGrpSpPr>
        <p:grpSpPr>
          <a:xfrm>
            <a:off x="11676974" y="306189"/>
            <a:ext cx="233327" cy="233328"/>
            <a:chOff x="8792300" y="321275"/>
            <a:chExt cx="175000" cy="175000"/>
          </a:xfrm>
        </p:grpSpPr>
        <p:sp>
          <p:nvSpPr>
            <p:cNvPr id="922" name="Google Shape;922;g2d64c9ba8c8_0_94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2d64c9ba8c8_0_94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2d64c9ba8c8_0_94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2d64c9ba8c8_0_94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g2d64c9ba8c8_0_946"/>
          <p:cNvGrpSpPr/>
          <p:nvPr/>
        </p:nvGrpSpPr>
        <p:grpSpPr>
          <a:xfrm>
            <a:off x="11319878" y="227826"/>
            <a:ext cx="233345" cy="35999"/>
            <a:chOff x="5662375" y="212375"/>
            <a:chExt cx="175013" cy="27000"/>
          </a:xfrm>
        </p:grpSpPr>
        <p:sp>
          <p:nvSpPr>
            <p:cNvPr id="927" name="Google Shape;927;g2d64c9ba8c8_0_94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2d64c9ba8c8_0_94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2d64c9ba8c8_0_94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g2d64c9ba8c8_0_946"/>
          <p:cNvGrpSpPr/>
          <p:nvPr/>
        </p:nvGrpSpPr>
        <p:grpSpPr>
          <a:xfrm>
            <a:off x="10554945" y="1499460"/>
            <a:ext cx="233345" cy="35999"/>
            <a:chOff x="5662375" y="212375"/>
            <a:chExt cx="175013" cy="27000"/>
          </a:xfrm>
        </p:grpSpPr>
        <p:sp>
          <p:nvSpPr>
            <p:cNvPr id="931" name="Google Shape;931;g2d64c9ba8c8_0_94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2d64c9ba8c8_0_94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2d64c9ba8c8_0_94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g2d64c9ba8c8_0_946"/>
          <p:cNvSpPr txBox="1"/>
          <p:nvPr>
            <p:ph idx="1" type="subTitle"/>
          </p:nvPr>
        </p:nvSpPr>
        <p:spPr>
          <a:xfrm>
            <a:off x="7522464" y="3657600"/>
            <a:ext cx="2487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35" name="Google Shape;935;g2d64c9ba8c8_0_946"/>
          <p:cNvSpPr txBox="1"/>
          <p:nvPr>
            <p:ph idx="2" type="subTitle"/>
          </p:nvPr>
        </p:nvSpPr>
        <p:spPr>
          <a:xfrm>
            <a:off x="4852416" y="2182368"/>
            <a:ext cx="2487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36" name="Google Shape;936;g2d64c9ba8c8_0_946"/>
          <p:cNvSpPr txBox="1"/>
          <p:nvPr>
            <p:ph idx="3" type="subTitle"/>
          </p:nvPr>
        </p:nvSpPr>
        <p:spPr>
          <a:xfrm>
            <a:off x="2182368" y="2999232"/>
            <a:ext cx="2487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37" name="Google Shape;937;g2d64c9ba8c8_0_946"/>
          <p:cNvSpPr txBox="1"/>
          <p:nvPr>
            <p:ph idx="4" type="subTitle"/>
          </p:nvPr>
        </p:nvSpPr>
        <p:spPr>
          <a:xfrm>
            <a:off x="7522464" y="4108704"/>
            <a:ext cx="24873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38" name="Google Shape;938;g2d64c9ba8c8_0_946"/>
          <p:cNvSpPr txBox="1"/>
          <p:nvPr>
            <p:ph idx="5" type="subTitle"/>
          </p:nvPr>
        </p:nvSpPr>
        <p:spPr>
          <a:xfrm>
            <a:off x="4852416" y="2633472"/>
            <a:ext cx="24873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39" name="Google Shape;939;g2d64c9ba8c8_0_946"/>
          <p:cNvSpPr txBox="1"/>
          <p:nvPr>
            <p:ph idx="6" type="subTitle"/>
          </p:nvPr>
        </p:nvSpPr>
        <p:spPr>
          <a:xfrm>
            <a:off x="2182368" y="3462528"/>
            <a:ext cx="24873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g2d64c9ba8c8_0_995"/>
          <p:cNvGrpSpPr/>
          <p:nvPr/>
        </p:nvGrpSpPr>
        <p:grpSpPr>
          <a:xfrm rot="10800000">
            <a:off x="2606431" y="1499792"/>
            <a:ext cx="6979138" cy="4092192"/>
            <a:chOff x="1098425" y="237675"/>
            <a:chExt cx="5358675" cy="5174750"/>
          </a:xfrm>
        </p:grpSpPr>
        <p:sp>
          <p:nvSpPr>
            <p:cNvPr id="942" name="Google Shape;942;g2d64c9ba8c8_0_995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2d64c9ba8c8_0_995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2d64c9ba8c8_0_995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g2d64c9ba8c8_0_995"/>
          <p:cNvSpPr txBox="1"/>
          <p:nvPr>
            <p:ph idx="1" type="subTitle"/>
          </p:nvPr>
        </p:nvSpPr>
        <p:spPr>
          <a:xfrm>
            <a:off x="4303776" y="3755136"/>
            <a:ext cx="3572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46" name="Google Shape;946;g2d64c9ba8c8_0_995"/>
          <p:cNvCxnSpPr/>
          <p:nvPr/>
        </p:nvCxnSpPr>
        <p:spPr>
          <a:xfrm rot="5400000">
            <a:off x="9692994" y="4432783"/>
            <a:ext cx="1510800" cy="40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g2d64c9ba8c8_0_995"/>
          <p:cNvCxnSpPr/>
          <p:nvPr/>
        </p:nvCxnSpPr>
        <p:spPr>
          <a:xfrm flipH="1" rot="-5400000">
            <a:off x="9575211" y="2776533"/>
            <a:ext cx="1789500" cy="42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g2d64c9ba8c8_0_995"/>
          <p:cNvCxnSpPr/>
          <p:nvPr/>
        </p:nvCxnSpPr>
        <p:spPr>
          <a:xfrm rot="5400000">
            <a:off x="9643194" y="981783"/>
            <a:ext cx="1776000" cy="5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g2d64c9ba8c8_0_995"/>
          <p:cNvCxnSpPr/>
          <p:nvPr/>
        </p:nvCxnSpPr>
        <p:spPr>
          <a:xfrm rot="5400000">
            <a:off x="10891344" y="-88800"/>
            <a:ext cx="365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50" name="Google Shape;950;g2d64c9ba8c8_0_995"/>
          <p:cNvGrpSpPr/>
          <p:nvPr/>
        </p:nvGrpSpPr>
        <p:grpSpPr>
          <a:xfrm flipH="1" rot="5400000">
            <a:off x="9876493" y="1713522"/>
            <a:ext cx="775714" cy="776447"/>
            <a:chOff x="8064275" y="887850"/>
            <a:chExt cx="581800" cy="582350"/>
          </a:xfrm>
        </p:grpSpPr>
        <p:sp>
          <p:nvSpPr>
            <p:cNvPr id="951" name="Google Shape;951;g2d64c9ba8c8_0_99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2d64c9ba8c8_0_99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2d64c9ba8c8_0_99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2d64c9ba8c8_0_99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2d64c9ba8c8_0_99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2d64c9ba8c8_0_99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7" name="Google Shape;957;g2d64c9ba8c8_0_995"/>
          <p:cNvGrpSpPr/>
          <p:nvPr/>
        </p:nvGrpSpPr>
        <p:grpSpPr>
          <a:xfrm flipH="1" rot="5400000">
            <a:off x="10492980" y="3672522"/>
            <a:ext cx="389357" cy="390090"/>
            <a:chOff x="7353050" y="316275"/>
            <a:chExt cx="292025" cy="292575"/>
          </a:xfrm>
        </p:grpSpPr>
        <p:sp>
          <p:nvSpPr>
            <p:cNvPr id="958" name="Google Shape;958;g2d64c9ba8c8_0_99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2d64c9ba8c8_0_99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2d64c9ba8c8_0_99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2d64c9ba8c8_0_99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g2d64c9ba8c8_0_995"/>
          <p:cNvGrpSpPr/>
          <p:nvPr/>
        </p:nvGrpSpPr>
        <p:grpSpPr>
          <a:xfrm flipH="1" rot="5400000">
            <a:off x="10683294" y="237866"/>
            <a:ext cx="233327" cy="233327"/>
            <a:chOff x="8792300" y="321275"/>
            <a:chExt cx="175000" cy="175000"/>
          </a:xfrm>
        </p:grpSpPr>
        <p:sp>
          <p:nvSpPr>
            <p:cNvPr id="963" name="Google Shape;963;g2d64c9ba8c8_0_99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2d64c9ba8c8_0_99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2d64c9ba8c8_0_99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2d64c9ba8c8_0_99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g2d64c9ba8c8_0_995"/>
          <p:cNvGrpSpPr/>
          <p:nvPr/>
        </p:nvGrpSpPr>
        <p:grpSpPr>
          <a:xfrm rot="5400000">
            <a:off x="10068935" y="5173129"/>
            <a:ext cx="390805" cy="391174"/>
            <a:chOff x="3164039" y="430875"/>
            <a:chExt cx="293111" cy="293388"/>
          </a:xfrm>
        </p:grpSpPr>
        <p:sp>
          <p:nvSpPr>
            <p:cNvPr id="968" name="Google Shape;968;g2d64c9ba8c8_0_99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2d64c9ba8c8_0_99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2d64c9ba8c8_0_99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2d64c9ba8c8_0_99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2d64c9ba8c8_0_99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2d64c9ba8c8_0_99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g2d64c9ba8c8_0_995"/>
          <p:cNvGrpSpPr/>
          <p:nvPr/>
        </p:nvGrpSpPr>
        <p:grpSpPr>
          <a:xfrm flipH="1" rot="5400000">
            <a:off x="11012080" y="431051"/>
            <a:ext cx="233345" cy="35999"/>
            <a:chOff x="5662375" y="212375"/>
            <a:chExt cx="175013" cy="27000"/>
          </a:xfrm>
        </p:grpSpPr>
        <p:sp>
          <p:nvSpPr>
            <p:cNvPr id="975" name="Google Shape;975;g2d64c9ba8c8_0_99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2d64c9ba8c8_0_99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2d64c9ba8c8_0_99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8" name="Google Shape;978;g2d64c9ba8c8_0_995"/>
          <p:cNvCxnSpPr/>
          <p:nvPr/>
        </p:nvCxnSpPr>
        <p:spPr>
          <a:xfrm flipH="1" rot="5400000">
            <a:off x="987850" y="3464483"/>
            <a:ext cx="2229900" cy="1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g2d64c9ba8c8_0_995"/>
          <p:cNvCxnSpPr/>
          <p:nvPr/>
        </p:nvCxnSpPr>
        <p:spPr>
          <a:xfrm rot="-5400000">
            <a:off x="1129417" y="4738617"/>
            <a:ext cx="1106100" cy="99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0" name="Google Shape;980;g2d64c9ba8c8_0_995"/>
          <p:cNvCxnSpPr/>
          <p:nvPr/>
        </p:nvCxnSpPr>
        <p:spPr>
          <a:xfrm flipH="1" rot="5400000">
            <a:off x="1474367" y="5535000"/>
            <a:ext cx="1062000" cy="158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81" name="Google Shape;981;g2d64c9ba8c8_0_995"/>
          <p:cNvGrpSpPr/>
          <p:nvPr/>
        </p:nvGrpSpPr>
        <p:grpSpPr>
          <a:xfrm rot="5400000">
            <a:off x="828682" y="5415765"/>
            <a:ext cx="775714" cy="776447"/>
            <a:chOff x="8064275" y="887850"/>
            <a:chExt cx="581800" cy="582350"/>
          </a:xfrm>
        </p:grpSpPr>
        <p:sp>
          <p:nvSpPr>
            <p:cNvPr id="982" name="Google Shape;982;g2d64c9ba8c8_0_99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2d64c9ba8c8_0_99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2d64c9ba8c8_0_99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2d64c9ba8c8_0_99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2d64c9ba8c8_0_99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2d64c9ba8c8_0_99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g2d64c9ba8c8_0_995"/>
          <p:cNvGrpSpPr/>
          <p:nvPr/>
        </p:nvGrpSpPr>
        <p:grpSpPr>
          <a:xfrm rot="5400000">
            <a:off x="1977120" y="4467488"/>
            <a:ext cx="389357" cy="390090"/>
            <a:chOff x="7353050" y="316275"/>
            <a:chExt cx="292025" cy="292575"/>
          </a:xfrm>
        </p:grpSpPr>
        <p:sp>
          <p:nvSpPr>
            <p:cNvPr id="989" name="Google Shape;989;g2d64c9ba8c8_0_99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2d64c9ba8c8_0_99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2d64c9ba8c8_0_99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2d64c9ba8c8_0_99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g2d64c9ba8c8_0_995"/>
          <p:cNvGrpSpPr/>
          <p:nvPr/>
        </p:nvGrpSpPr>
        <p:grpSpPr>
          <a:xfrm rot="5400000">
            <a:off x="2126850" y="6386807"/>
            <a:ext cx="233327" cy="233328"/>
            <a:chOff x="8792300" y="321275"/>
            <a:chExt cx="175000" cy="175000"/>
          </a:xfrm>
        </p:grpSpPr>
        <p:sp>
          <p:nvSpPr>
            <p:cNvPr id="994" name="Google Shape;994;g2d64c9ba8c8_0_99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2d64c9ba8c8_0_99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2d64c9ba8c8_0_99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2d64c9ba8c8_0_99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g2d64c9ba8c8_0_995"/>
          <p:cNvSpPr/>
          <p:nvPr/>
        </p:nvSpPr>
        <p:spPr>
          <a:xfrm rot="5400000">
            <a:off x="1836175" y="2251657"/>
            <a:ext cx="384800" cy="384431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2d64c9ba8c8_0_995"/>
          <p:cNvSpPr/>
          <p:nvPr/>
        </p:nvSpPr>
        <p:spPr>
          <a:xfrm rot="5400000">
            <a:off x="1833188" y="2248281"/>
            <a:ext cx="390795" cy="391164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g2d64c9ba8c8_0_995"/>
          <p:cNvSpPr/>
          <p:nvPr/>
        </p:nvSpPr>
        <p:spPr>
          <a:xfrm rot="5400000">
            <a:off x="1884828" y="2300319"/>
            <a:ext cx="287488" cy="287101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2d64c9ba8c8_0_995"/>
          <p:cNvSpPr/>
          <p:nvPr/>
        </p:nvSpPr>
        <p:spPr>
          <a:xfrm rot="5400000">
            <a:off x="1881831" y="2296952"/>
            <a:ext cx="293483" cy="293852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2d64c9ba8c8_0_995"/>
          <p:cNvSpPr/>
          <p:nvPr/>
        </p:nvSpPr>
        <p:spPr>
          <a:xfrm rot="5400000">
            <a:off x="1937794" y="2352909"/>
            <a:ext cx="181561" cy="181561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2d64c9ba8c8_0_995"/>
          <p:cNvSpPr/>
          <p:nvPr/>
        </p:nvSpPr>
        <p:spPr>
          <a:xfrm rot="5400000">
            <a:off x="1934605" y="2350105"/>
            <a:ext cx="187925" cy="187555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4" name="Google Shape;1004;g2d64c9ba8c8_0_995"/>
          <p:cNvGrpSpPr/>
          <p:nvPr/>
        </p:nvGrpSpPr>
        <p:grpSpPr>
          <a:xfrm rot="5400000">
            <a:off x="2268169" y="2020317"/>
            <a:ext cx="233345" cy="35999"/>
            <a:chOff x="5662375" y="212375"/>
            <a:chExt cx="175013" cy="27000"/>
          </a:xfrm>
        </p:grpSpPr>
        <p:sp>
          <p:nvSpPr>
            <p:cNvPr id="1005" name="Google Shape;1005;g2d64c9ba8c8_0_99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2d64c9ba8c8_0_99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2d64c9ba8c8_0_99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g2d64c9ba8c8_0_995"/>
          <p:cNvGrpSpPr/>
          <p:nvPr/>
        </p:nvGrpSpPr>
        <p:grpSpPr>
          <a:xfrm rot="5400000">
            <a:off x="2426036" y="6082583"/>
            <a:ext cx="233345" cy="35999"/>
            <a:chOff x="5662375" y="212375"/>
            <a:chExt cx="175013" cy="27000"/>
          </a:xfrm>
        </p:grpSpPr>
        <p:sp>
          <p:nvSpPr>
            <p:cNvPr id="1009" name="Google Shape;1009;g2d64c9ba8c8_0_99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2d64c9ba8c8_0_99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2d64c9ba8c8_0_99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g2d64c9ba8c8_0_995"/>
          <p:cNvGrpSpPr/>
          <p:nvPr/>
        </p:nvGrpSpPr>
        <p:grpSpPr>
          <a:xfrm rot="5400000">
            <a:off x="544802" y="5520850"/>
            <a:ext cx="233345" cy="35999"/>
            <a:chOff x="5662375" y="212375"/>
            <a:chExt cx="175013" cy="27000"/>
          </a:xfrm>
        </p:grpSpPr>
        <p:sp>
          <p:nvSpPr>
            <p:cNvPr id="1013" name="Google Shape;1013;g2d64c9ba8c8_0_99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2d64c9ba8c8_0_99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2d64c9ba8c8_0_99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g2d64c9ba8c8_0_995"/>
          <p:cNvSpPr txBox="1"/>
          <p:nvPr>
            <p:ph hasCustomPrompt="1" type="title"/>
          </p:nvPr>
        </p:nvSpPr>
        <p:spPr>
          <a:xfrm>
            <a:off x="3499104" y="2743200"/>
            <a:ext cx="52059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d64c9ba8c8_0_98"/>
          <p:cNvSpPr txBox="1"/>
          <p:nvPr>
            <p:ph type="title"/>
          </p:nvPr>
        </p:nvSpPr>
        <p:spPr>
          <a:xfrm>
            <a:off x="3377184" y="451104"/>
            <a:ext cx="5450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" name="Google Shape;45;g2d64c9ba8c8_0_98"/>
          <p:cNvSpPr txBox="1"/>
          <p:nvPr>
            <p:ph idx="1" type="body"/>
          </p:nvPr>
        </p:nvSpPr>
        <p:spPr>
          <a:xfrm>
            <a:off x="952867" y="1536200"/>
            <a:ext cx="10274100" cy="47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Semi Condensed Medium"/>
              <a:buAutoNum type="arabicPeriod"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6" name="Google Shape;46;g2d64c9ba8c8_0_98"/>
          <p:cNvCxnSpPr/>
          <p:nvPr/>
        </p:nvCxnSpPr>
        <p:spPr>
          <a:xfrm rot="10800000">
            <a:off x="403900" y="4479067"/>
            <a:ext cx="202500" cy="127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g2d64c9ba8c8_0_98"/>
          <p:cNvCxnSpPr/>
          <p:nvPr/>
        </p:nvCxnSpPr>
        <p:spPr>
          <a:xfrm flipH="1" rot="10800000">
            <a:off x="0" y="5776633"/>
            <a:ext cx="595500" cy="88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" name="Google Shape;48;g2d64c9ba8c8_0_98"/>
          <p:cNvGrpSpPr/>
          <p:nvPr/>
        </p:nvGrpSpPr>
        <p:grpSpPr>
          <a:xfrm flipH="1">
            <a:off x="401239" y="5557056"/>
            <a:ext cx="389357" cy="390090"/>
            <a:chOff x="7353050" y="316275"/>
            <a:chExt cx="292025" cy="292575"/>
          </a:xfrm>
        </p:grpSpPr>
        <p:sp>
          <p:nvSpPr>
            <p:cNvPr id="49" name="Google Shape;49;g2d64c9ba8c8_0_9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g2d64c9ba8c8_0_9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g2d64c9ba8c8_0_9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g2d64c9ba8c8_0_9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g2d64c9ba8c8_0_98"/>
          <p:cNvGrpSpPr/>
          <p:nvPr/>
        </p:nvGrpSpPr>
        <p:grpSpPr>
          <a:xfrm>
            <a:off x="198280" y="4299052"/>
            <a:ext cx="390805" cy="391174"/>
            <a:chOff x="3164039" y="430875"/>
            <a:chExt cx="293111" cy="293388"/>
          </a:xfrm>
        </p:grpSpPr>
        <p:sp>
          <p:nvSpPr>
            <p:cNvPr id="54" name="Google Shape;54;g2d64c9ba8c8_0_9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g2d64c9ba8c8_0_9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g2d64c9ba8c8_0_9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g2d64c9ba8c8_0_9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g2d64c9ba8c8_0_9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g2d64c9ba8c8_0_9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0;g2d64c9ba8c8_0_98"/>
          <p:cNvCxnSpPr/>
          <p:nvPr/>
        </p:nvCxnSpPr>
        <p:spPr>
          <a:xfrm rot="10800000">
            <a:off x="9595867" y="393467"/>
            <a:ext cx="1542900" cy="72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g2d64c9ba8c8_0_98"/>
          <p:cNvCxnSpPr/>
          <p:nvPr/>
        </p:nvCxnSpPr>
        <p:spPr>
          <a:xfrm flipH="1">
            <a:off x="11138867" y="-8833"/>
            <a:ext cx="1055100" cy="111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2" name="Google Shape;62;g2d64c9ba8c8_0_98"/>
          <p:cNvGrpSpPr/>
          <p:nvPr/>
        </p:nvGrpSpPr>
        <p:grpSpPr>
          <a:xfrm>
            <a:off x="10752098" y="702537"/>
            <a:ext cx="775714" cy="776447"/>
            <a:chOff x="8064275" y="887850"/>
            <a:chExt cx="581800" cy="582350"/>
          </a:xfrm>
        </p:grpSpPr>
        <p:sp>
          <p:nvSpPr>
            <p:cNvPr id="63" name="Google Shape;63;g2d64c9ba8c8_0_9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2d64c9ba8c8_0_9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2d64c9ba8c8_0_9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g2d64c9ba8c8_0_9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g2d64c9ba8c8_0_9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2d64c9ba8c8_0_9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g2d64c9ba8c8_0_98"/>
          <p:cNvGrpSpPr/>
          <p:nvPr/>
        </p:nvGrpSpPr>
        <p:grpSpPr>
          <a:xfrm>
            <a:off x="9378255" y="227823"/>
            <a:ext cx="389357" cy="390090"/>
            <a:chOff x="7353050" y="316275"/>
            <a:chExt cx="292025" cy="292575"/>
          </a:xfrm>
        </p:grpSpPr>
        <p:sp>
          <p:nvSpPr>
            <p:cNvPr id="70" name="Google Shape;70;g2d64c9ba8c8_0_9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2d64c9ba8c8_0_9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2d64c9ba8c8_0_9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2d64c9ba8c8_0_9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g2d64c9ba8c8_0_98"/>
          <p:cNvGrpSpPr/>
          <p:nvPr/>
        </p:nvGrpSpPr>
        <p:grpSpPr>
          <a:xfrm>
            <a:off x="11676974" y="306189"/>
            <a:ext cx="233327" cy="233328"/>
            <a:chOff x="8792300" y="321275"/>
            <a:chExt cx="175000" cy="175000"/>
          </a:xfrm>
        </p:grpSpPr>
        <p:sp>
          <p:nvSpPr>
            <p:cNvPr id="75" name="Google Shape;75;g2d64c9ba8c8_0_9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2d64c9ba8c8_0_9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2d64c9ba8c8_0_9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2d64c9ba8c8_0_9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g2d64c9ba8c8_0_98"/>
          <p:cNvGrpSpPr/>
          <p:nvPr/>
        </p:nvGrpSpPr>
        <p:grpSpPr>
          <a:xfrm>
            <a:off x="11319878" y="227826"/>
            <a:ext cx="233345" cy="35999"/>
            <a:chOff x="5662375" y="212375"/>
            <a:chExt cx="175013" cy="27000"/>
          </a:xfrm>
        </p:grpSpPr>
        <p:sp>
          <p:nvSpPr>
            <p:cNvPr id="80" name="Google Shape;80;g2d64c9ba8c8_0_9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2d64c9ba8c8_0_9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2d64c9ba8c8_0_9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g2d64c9ba8c8_0_98"/>
          <p:cNvGrpSpPr/>
          <p:nvPr/>
        </p:nvGrpSpPr>
        <p:grpSpPr>
          <a:xfrm>
            <a:off x="10554945" y="1499460"/>
            <a:ext cx="233345" cy="35999"/>
            <a:chOff x="5662375" y="212375"/>
            <a:chExt cx="175013" cy="27000"/>
          </a:xfrm>
        </p:grpSpPr>
        <p:sp>
          <p:nvSpPr>
            <p:cNvPr id="84" name="Google Shape;84;g2d64c9ba8c8_0_9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2d64c9ba8c8_0_9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2d64c9ba8c8_0_9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d64c9ba8c8_0_1072"/>
          <p:cNvSpPr txBox="1"/>
          <p:nvPr>
            <p:ph type="title"/>
          </p:nvPr>
        </p:nvSpPr>
        <p:spPr>
          <a:xfrm>
            <a:off x="1694688" y="451104"/>
            <a:ext cx="881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19" name="Google Shape;1019;g2d64c9ba8c8_0_1072"/>
          <p:cNvSpPr txBox="1"/>
          <p:nvPr>
            <p:ph idx="1" type="subTitle"/>
          </p:nvPr>
        </p:nvSpPr>
        <p:spPr>
          <a:xfrm>
            <a:off x="6254500" y="1988468"/>
            <a:ext cx="4742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020" name="Google Shape;1020;g2d64c9ba8c8_0_1072"/>
          <p:cNvCxnSpPr/>
          <p:nvPr/>
        </p:nvCxnSpPr>
        <p:spPr>
          <a:xfrm rot="10800000">
            <a:off x="10811900" y="668267"/>
            <a:ext cx="983700" cy="98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g2d64c9ba8c8_0_1072"/>
          <p:cNvCxnSpPr/>
          <p:nvPr/>
        </p:nvCxnSpPr>
        <p:spPr>
          <a:xfrm>
            <a:off x="776633" y="376251"/>
            <a:ext cx="1617300" cy="56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g2d64c9ba8c8_0_1072"/>
          <p:cNvCxnSpPr/>
          <p:nvPr/>
        </p:nvCxnSpPr>
        <p:spPr>
          <a:xfrm flipH="1" rot="10800000">
            <a:off x="0" y="365584"/>
            <a:ext cx="776700" cy="87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23" name="Google Shape;1023;g2d64c9ba8c8_0_1072"/>
          <p:cNvGrpSpPr/>
          <p:nvPr/>
        </p:nvGrpSpPr>
        <p:grpSpPr>
          <a:xfrm flipH="1">
            <a:off x="565255" y="167140"/>
            <a:ext cx="389357" cy="390090"/>
            <a:chOff x="7353050" y="316275"/>
            <a:chExt cx="292025" cy="292575"/>
          </a:xfrm>
        </p:grpSpPr>
        <p:sp>
          <p:nvSpPr>
            <p:cNvPr id="1024" name="Google Shape;1024;g2d64c9ba8c8_0_10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2d64c9ba8c8_0_10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2d64c9ba8c8_0_10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2d64c9ba8c8_0_10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g2d64c9ba8c8_0_1072"/>
          <p:cNvGrpSpPr/>
          <p:nvPr/>
        </p:nvGrpSpPr>
        <p:grpSpPr>
          <a:xfrm>
            <a:off x="2184880" y="744203"/>
            <a:ext cx="390805" cy="391174"/>
            <a:chOff x="3164039" y="430875"/>
            <a:chExt cx="293111" cy="293388"/>
          </a:xfrm>
        </p:grpSpPr>
        <p:sp>
          <p:nvSpPr>
            <p:cNvPr id="1029" name="Google Shape;1029;g2d64c9ba8c8_0_107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2d64c9ba8c8_0_107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2d64c9ba8c8_0_107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2d64c9ba8c8_0_107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2d64c9ba8c8_0_107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2d64c9ba8c8_0_107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5" name="Google Shape;1035;g2d64c9ba8c8_0_1072"/>
          <p:cNvGrpSpPr/>
          <p:nvPr/>
        </p:nvGrpSpPr>
        <p:grpSpPr>
          <a:xfrm>
            <a:off x="2122145" y="483460"/>
            <a:ext cx="233345" cy="35999"/>
            <a:chOff x="5662375" y="212375"/>
            <a:chExt cx="175013" cy="27000"/>
          </a:xfrm>
        </p:grpSpPr>
        <p:sp>
          <p:nvSpPr>
            <p:cNvPr id="1036" name="Google Shape;1036;g2d64c9ba8c8_0_10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2d64c9ba8c8_0_10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2d64c9ba8c8_0_10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39" name="Google Shape;1039;g2d64c9ba8c8_0_1072"/>
          <p:cNvCxnSpPr/>
          <p:nvPr/>
        </p:nvCxnSpPr>
        <p:spPr>
          <a:xfrm flipH="1">
            <a:off x="10868433" y="9167"/>
            <a:ext cx="1336800" cy="65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0" name="Google Shape;1040;g2d64c9ba8c8_0_1072"/>
          <p:cNvGrpSpPr/>
          <p:nvPr/>
        </p:nvGrpSpPr>
        <p:grpSpPr>
          <a:xfrm>
            <a:off x="10431565" y="269804"/>
            <a:ext cx="775714" cy="776447"/>
            <a:chOff x="8064275" y="887850"/>
            <a:chExt cx="581800" cy="582350"/>
          </a:xfrm>
        </p:grpSpPr>
        <p:sp>
          <p:nvSpPr>
            <p:cNvPr id="1041" name="Google Shape;1041;g2d64c9ba8c8_0_107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2d64c9ba8c8_0_107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2d64c9ba8c8_0_107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2d64c9ba8c8_0_107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2d64c9ba8c8_0_107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2d64c9ba8c8_0_107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g2d64c9ba8c8_0_1072"/>
          <p:cNvGrpSpPr/>
          <p:nvPr/>
        </p:nvGrpSpPr>
        <p:grpSpPr>
          <a:xfrm flipH="1">
            <a:off x="11598455" y="1489973"/>
            <a:ext cx="389357" cy="390090"/>
            <a:chOff x="7353050" y="316275"/>
            <a:chExt cx="292025" cy="292575"/>
          </a:xfrm>
        </p:grpSpPr>
        <p:sp>
          <p:nvSpPr>
            <p:cNvPr id="1048" name="Google Shape;1048;g2d64c9ba8c8_0_10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2d64c9ba8c8_0_10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2d64c9ba8c8_0_10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2d64c9ba8c8_0_10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2" name="Google Shape;1052;g2d64c9ba8c8_0_1072"/>
          <p:cNvGrpSpPr/>
          <p:nvPr/>
        </p:nvGrpSpPr>
        <p:grpSpPr>
          <a:xfrm>
            <a:off x="11570945" y="2109060"/>
            <a:ext cx="233345" cy="35999"/>
            <a:chOff x="5662375" y="212375"/>
            <a:chExt cx="175013" cy="27000"/>
          </a:xfrm>
        </p:grpSpPr>
        <p:sp>
          <p:nvSpPr>
            <p:cNvPr id="1053" name="Google Shape;1053;g2d64c9ba8c8_0_10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2d64c9ba8c8_0_10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2d64c9ba8c8_0_10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56" name="Google Shape;1056;g2d64c9ba8c8_0_1072"/>
          <p:cNvCxnSpPr/>
          <p:nvPr/>
        </p:nvCxnSpPr>
        <p:spPr>
          <a:xfrm flipH="1">
            <a:off x="6802272" y="6017433"/>
            <a:ext cx="15108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7" name="Google Shape;1057;g2d64c9ba8c8_0_1072"/>
          <p:cNvCxnSpPr/>
          <p:nvPr/>
        </p:nvCxnSpPr>
        <p:spPr>
          <a:xfrm rot="10800000">
            <a:off x="8313172" y="5989867"/>
            <a:ext cx="17895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8" name="Google Shape;1058;g2d64c9ba8c8_0_1072"/>
          <p:cNvCxnSpPr/>
          <p:nvPr/>
        </p:nvCxnSpPr>
        <p:spPr>
          <a:xfrm flipH="1">
            <a:off x="10063372" y="5877333"/>
            <a:ext cx="1776000" cy="5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9" name="Google Shape;1059;g2d64c9ba8c8_0_1072"/>
          <p:cNvCxnSpPr/>
          <p:nvPr/>
        </p:nvCxnSpPr>
        <p:spPr>
          <a:xfrm flipH="1">
            <a:off x="11829505" y="5324733"/>
            <a:ext cx="365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60" name="Google Shape;1060;g2d64c9ba8c8_0_1072"/>
          <p:cNvGrpSpPr/>
          <p:nvPr/>
        </p:nvGrpSpPr>
        <p:grpSpPr>
          <a:xfrm>
            <a:off x="9705003" y="6017404"/>
            <a:ext cx="775714" cy="776447"/>
            <a:chOff x="8064275" y="887850"/>
            <a:chExt cx="581800" cy="582350"/>
          </a:xfrm>
        </p:grpSpPr>
        <p:sp>
          <p:nvSpPr>
            <p:cNvPr id="1061" name="Google Shape;1061;g2d64c9ba8c8_0_107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2d64c9ba8c8_0_107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2d64c9ba8c8_0_107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2d64c9ba8c8_0_107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2d64c9ba8c8_0_107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2d64c9ba8c8_0_107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7" name="Google Shape;1067;g2d64c9ba8c8_0_1072"/>
          <p:cNvGrpSpPr/>
          <p:nvPr/>
        </p:nvGrpSpPr>
        <p:grpSpPr>
          <a:xfrm>
            <a:off x="8132360" y="5787273"/>
            <a:ext cx="389357" cy="390090"/>
            <a:chOff x="7353050" y="316275"/>
            <a:chExt cx="292025" cy="292575"/>
          </a:xfrm>
        </p:grpSpPr>
        <p:sp>
          <p:nvSpPr>
            <p:cNvPr id="1068" name="Google Shape;1068;g2d64c9ba8c8_0_10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2d64c9ba8c8_0_10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2d64c9ba8c8_0_10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2d64c9ba8c8_0_10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2" name="Google Shape;1072;g2d64c9ba8c8_0_1072"/>
          <p:cNvGrpSpPr/>
          <p:nvPr/>
        </p:nvGrpSpPr>
        <p:grpSpPr>
          <a:xfrm>
            <a:off x="11723412" y="5753356"/>
            <a:ext cx="233327" cy="233328"/>
            <a:chOff x="8792300" y="321275"/>
            <a:chExt cx="175000" cy="175000"/>
          </a:xfrm>
        </p:grpSpPr>
        <p:sp>
          <p:nvSpPr>
            <p:cNvPr id="1073" name="Google Shape;1073;g2d64c9ba8c8_0_107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2d64c9ba8c8_0_107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2d64c9ba8c8_0_107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2d64c9ba8c8_0_107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7" name="Google Shape;1077;g2d64c9ba8c8_0_1072"/>
          <p:cNvGrpSpPr/>
          <p:nvPr/>
        </p:nvGrpSpPr>
        <p:grpSpPr>
          <a:xfrm flipH="1">
            <a:off x="6630487" y="6210052"/>
            <a:ext cx="390805" cy="391174"/>
            <a:chOff x="3164039" y="430875"/>
            <a:chExt cx="293111" cy="293388"/>
          </a:xfrm>
        </p:grpSpPr>
        <p:sp>
          <p:nvSpPr>
            <p:cNvPr id="1078" name="Google Shape;1078;g2d64c9ba8c8_0_107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2d64c9ba8c8_0_107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2d64c9ba8c8_0_107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2d64c9ba8c8_0_107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2d64c9ba8c8_0_107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2d64c9ba8c8_0_107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4" name="Google Shape;1084;g2d64c9ba8c8_0_1072"/>
          <p:cNvGrpSpPr/>
          <p:nvPr/>
        </p:nvGrpSpPr>
        <p:grpSpPr>
          <a:xfrm>
            <a:off x="11628883" y="5523226"/>
            <a:ext cx="233345" cy="35999"/>
            <a:chOff x="5662375" y="212375"/>
            <a:chExt cx="175013" cy="27000"/>
          </a:xfrm>
        </p:grpSpPr>
        <p:sp>
          <p:nvSpPr>
            <p:cNvPr id="1085" name="Google Shape;1085;g2d64c9ba8c8_0_10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2d64c9ba8c8_0_10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2d64c9ba8c8_0_10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d64c9ba8c8_0_1143"/>
          <p:cNvSpPr txBox="1"/>
          <p:nvPr>
            <p:ph type="title"/>
          </p:nvPr>
        </p:nvSpPr>
        <p:spPr>
          <a:xfrm>
            <a:off x="1194800" y="2645933"/>
            <a:ext cx="4609500" cy="17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cxnSp>
        <p:nvCxnSpPr>
          <p:cNvPr id="1090" name="Google Shape;1090;g2d64c9ba8c8_0_1143"/>
          <p:cNvCxnSpPr/>
          <p:nvPr/>
        </p:nvCxnSpPr>
        <p:spPr>
          <a:xfrm>
            <a:off x="2194567" y="697500"/>
            <a:ext cx="2229900" cy="1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1" name="Google Shape;1091;g2d64c9ba8c8_0_1143"/>
          <p:cNvCxnSpPr/>
          <p:nvPr/>
        </p:nvCxnSpPr>
        <p:spPr>
          <a:xfrm flipH="1" rot="10800000">
            <a:off x="1070733" y="706233"/>
            <a:ext cx="1106100" cy="9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2" name="Google Shape;1092;g2d64c9ba8c8_0_1143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93" name="Google Shape;1093;g2d64c9ba8c8_0_1143"/>
          <p:cNvGrpSpPr/>
          <p:nvPr/>
        </p:nvGrpSpPr>
        <p:grpSpPr>
          <a:xfrm flipH="1">
            <a:off x="666155" y="1279537"/>
            <a:ext cx="775714" cy="776447"/>
            <a:chOff x="8064275" y="887850"/>
            <a:chExt cx="581800" cy="582350"/>
          </a:xfrm>
        </p:grpSpPr>
        <p:sp>
          <p:nvSpPr>
            <p:cNvPr id="1094" name="Google Shape;1094;g2d64c9ba8c8_0_114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2d64c9ba8c8_0_114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2d64c9ba8c8_0_114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2d64c9ba8c8_0_114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2d64c9ba8c8_0_114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2d64c9ba8c8_0_114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0" name="Google Shape;1100;g2d64c9ba8c8_0_1143"/>
          <p:cNvGrpSpPr/>
          <p:nvPr/>
        </p:nvGrpSpPr>
        <p:grpSpPr>
          <a:xfrm flipH="1">
            <a:off x="2000788" y="517456"/>
            <a:ext cx="389357" cy="390090"/>
            <a:chOff x="7353050" y="316275"/>
            <a:chExt cx="292025" cy="292575"/>
          </a:xfrm>
        </p:grpSpPr>
        <p:sp>
          <p:nvSpPr>
            <p:cNvPr id="1101" name="Google Shape;1101;g2d64c9ba8c8_0_114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2d64c9ba8c8_0_114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2d64c9ba8c8_0_114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2d64c9ba8c8_0_114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g2d64c9ba8c8_0_1143"/>
          <p:cNvSpPr/>
          <p:nvPr/>
        </p:nvSpPr>
        <p:spPr>
          <a:xfrm flipH="1">
            <a:off x="4221727" y="663509"/>
            <a:ext cx="384800" cy="384431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g2d64c9ba8c8_0_1143"/>
          <p:cNvSpPr/>
          <p:nvPr/>
        </p:nvSpPr>
        <p:spPr>
          <a:xfrm flipH="1">
            <a:off x="4218738" y="660133"/>
            <a:ext cx="390795" cy="391164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g2d64c9ba8c8_0_1143"/>
          <p:cNvSpPr/>
          <p:nvPr/>
        </p:nvSpPr>
        <p:spPr>
          <a:xfrm flipH="1">
            <a:off x="4270387" y="712179"/>
            <a:ext cx="287488" cy="287101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g2d64c9ba8c8_0_1143"/>
          <p:cNvSpPr/>
          <p:nvPr/>
        </p:nvSpPr>
        <p:spPr>
          <a:xfrm flipH="1">
            <a:off x="4267381" y="708803"/>
            <a:ext cx="293483" cy="293852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g2d64c9ba8c8_0_1143"/>
          <p:cNvSpPr/>
          <p:nvPr/>
        </p:nvSpPr>
        <p:spPr>
          <a:xfrm flipH="1">
            <a:off x="4323530" y="764945"/>
            <a:ext cx="181561" cy="181561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g2d64c9ba8c8_0_1143"/>
          <p:cNvSpPr/>
          <p:nvPr/>
        </p:nvSpPr>
        <p:spPr>
          <a:xfrm flipH="1">
            <a:off x="4320155" y="761956"/>
            <a:ext cx="187925" cy="187555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1" name="Google Shape;1111;g2d64c9ba8c8_0_1143"/>
          <p:cNvGrpSpPr/>
          <p:nvPr/>
        </p:nvGrpSpPr>
        <p:grpSpPr>
          <a:xfrm flipH="1">
            <a:off x="4703011" y="481460"/>
            <a:ext cx="233345" cy="35999"/>
            <a:chOff x="5662375" y="212375"/>
            <a:chExt cx="175013" cy="27000"/>
          </a:xfrm>
        </p:grpSpPr>
        <p:sp>
          <p:nvSpPr>
            <p:cNvPr id="1112" name="Google Shape;1112;g2d64c9ba8c8_0_11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2d64c9ba8c8_0_11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2d64c9ba8c8_0_11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5" name="Google Shape;1115;g2d64c9ba8c8_0_1143"/>
          <p:cNvGrpSpPr/>
          <p:nvPr/>
        </p:nvGrpSpPr>
        <p:grpSpPr>
          <a:xfrm flipH="1">
            <a:off x="640744" y="323593"/>
            <a:ext cx="233345" cy="35999"/>
            <a:chOff x="5662375" y="212375"/>
            <a:chExt cx="175013" cy="27000"/>
          </a:xfrm>
        </p:grpSpPr>
        <p:sp>
          <p:nvSpPr>
            <p:cNvPr id="1116" name="Google Shape;1116;g2d64c9ba8c8_0_11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2d64c9ba8c8_0_11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2d64c9ba8c8_0_11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g2d64c9ba8c8_0_1143"/>
          <p:cNvGrpSpPr/>
          <p:nvPr/>
        </p:nvGrpSpPr>
        <p:grpSpPr>
          <a:xfrm flipH="1">
            <a:off x="1202477" y="2204826"/>
            <a:ext cx="233345" cy="35999"/>
            <a:chOff x="5662375" y="212375"/>
            <a:chExt cx="175013" cy="27000"/>
          </a:xfrm>
        </p:grpSpPr>
        <p:sp>
          <p:nvSpPr>
            <p:cNvPr id="1120" name="Google Shape;1120;g2d64c9ba8c8_0_11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2d64c9ba8c8_0_11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2d64c9ba8c8_0_11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3" name="Google Shape;1123;g2d64c9ba8c8_0_1143"/>
          <p:cNvCxnSpPr/>
          <p:nvPr/>
        </p:nvCxnSpPr>
        <p:spPr>
          <a:xfrm>
            <a:off x="1055200" y="5616533"/>
            <a:ext cx="1542900" cy="72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4" name="Google Shape;1124;g2d64c9ba8c8_0_1143"/>
          <p:cNvCxnSpPr/>
          <p:nvPr/>
        </p:nvCxnSpPr>
        <p:spPr>
          <a:xfrm flipH="1" rot="10800000">
            <a:off x="0" y="5627333"/>
            <a:ext cx="1055100" cy="11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25" name="Google Shape;1125;g2d64c9ba8c8_0_1143"/>
          <p:cNvGrpSpPr/>
          <p:nvPr/>
        </p:nvGrpSpPr>
        <p:grpSpPr>
          <a:xfrm rot="10800000">
            <a:off x="666155" y="5254616"/>
            <a:ext cx="775714" cy="776447"/>
            <a:chOff x="8064275" y="887850"/>
            <a:chExt cx="581800" cy="582350"/>
          </a:xfrm>
        </p:grpSpPr>
        <p:sp>
          <p:nvSpPr>
            <p:cNvPr id="1126" name="Google Shape;1126;g2d64c9ba8c8_0_114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2d64c9ba8c8_0_114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2d64c9ba8c8_0_114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2d64c9ba8c8_0_114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2d64c9ba8c8_0_114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2d64c9ba8c8_0_114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2" name="Google Shape;1132;g2d64c9ba8c8_0_1143"/>
          <p:cNvGrpSpPr/>
          <p:nvPr/>
        </p:nvGrpSpPr>
        <p:grpSpPr>
          <a:xfrm rot="10800000">
            <a:off x="2426355" y="6115687"/>
            <a:ext cx="389357" cy="390090"/>
            <a:chOff x="7353050" y="316275"/>
            <a:chExt cx="292025" cy="292575"/>
          </a:xfrm>
        </p:grpSpPr>
        <p:sp>
          <p:nvSpPr>
            <p:cNvPr id="1133" name="Google Shape;1133;g2d64c9ba8c8_0_114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2d64c9ba8c8_0_114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2d64c9ba8c8_0_114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2d64c9ba8c8_0_114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7" name="Google Shape;1137;g2d64c9ba8c8_0_1143"/>
          <p:cNvGrpSpPr/>
          <p:nvPr/>
        </p:nvGrpSpPr>
        <p:grpSpPr>
          <a:xfrm rot="10800000">
            <a:off x="283666" y="6194083"/>
            <a:ext cx="233327" cy="233328"/>
            <a:chOff x="8792300" y="321275"/>
            <a:chExt cx="175000" cy="175000"/>
          </a:xfrm>
        </p:grpSpPr>
        <p:sp>
          <p:nvSpPr>
            <p:cNvPr id="1138" name="Google Shape;1138;g2d64c9ba8c8_0_114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2d64c9ba8c8_0_114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2d64c9ba8c8_0_114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2d64c9ba8c8_0_114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2" name="Google Shape;1142;g2d64c9ba8c8_0_1143"/>
          <p:cNvGrpSpPr/>
          <p:nvPr/>
        </p:nvGrpSpPr>
        <p:grpSpPr>
          <a:xfrm rot="10800000">
            <a:off x="640744" y="6469775"/>
            <a:ext cx="233345" cy="35999"/>
            <a:chOff x="5662375" y="212375"/>
            <a:chExt cx="175013" cy="27000"/>
          </a:xfrm>
        </p:grpSpPr>
        <p:sp>
          <p:nvSpPr>
            <p:cNvPr id="1143" name="Google Shape;1143;g2d64c9ba8c8_0_11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2d64c9ba8c8_0_11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2d64c9ba8c8_0_11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g2d64c9ba8c8_0_1143"/>
          <p:cNvGrpSpPr/>
          <p:nvPr/>
        </p:nvGrpSpPr>
        <p:grpSpPr>
          <a:xfrm rot="10800000">
            <a:off x="1405677" y="5198141"/>
            <a:ext cx="233345" cy="35999"/>
            <a:chOff x="5662375" y="212375"/>
            <a:chExt cx="175013" cy="27000"/>
          </a:xfrm>
        </p:grpSpPr>
        <p:sp>
          <p:nvSpPr>
            <p:cNvPr id="1147" name="Google Shape;1147;g2d64c9ba8c8_0_11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2d64c9ba8c8_0_11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2d64c9ba8c8_0_11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d64c9ba8c8_0_1205"/>
          <p:cNvSpPr txBox="1"/>
          <p:nvPr>
            <p:ph type="title"/>
          </p:nvPr>
        </p:nvSpPr>
        <p:spPr>
          <a:xfrm>
            <a:off x="2410228" y="451100"/>
            <a:ext cx="73716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52" name="Google Shape;1152;g2d64c9ba8c8_0_1205"/>
          <p:cNvSpPr txBox="1"/>
          <p:nvPr>
            <p:ph idx="1" type="subTitle"/>
          </p:nvPr>
        </p:nvSpPr>
        <p:spPr>
          <a:xfrm>
            <a:off x="6608064" y="3377184"/>
            <a:ext cx="2779500" cy="18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3" name="Google Shape;1153;g2d64c9ba8c8_0_1205"/>
          <p:cNvSpPr txBox="1"/>
          <p:nvPr>
            <p:ph idx="2" type="subTitle"/>
          </p:nvPr>
        </p:nvSpPr>
        <p:spPr>
          <a:xfrm>
            <a:off x="2791968" y="3377184"/>
            <a:ext cx="2779500" cy="18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4" name="Google Shape;1154;g2d64c9ba8c8_0_1205"/>
          <p:cNvSpPr txBox="1"/>
          <p:nvPr>
            <p:ph idx="3" type="subTitle"/>
          </p:nvPr>
        </p:nvSpPr>
        <p:spPr>
          <a:xfrm>
            <a:off x="6608064" y="2962656"/>
            <a:ext cx="27795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g2d64c9ba8c8_0_1205"/>
          <p:cNvSpPr txBox="1"/>
          <p:nvPr>
            <p:ph idx="4" type="subTitle"/>
          </p:nvPr>
        </p:nvSpPr>
        <p:spPr>
          <a:xfrm>
            <a:off x="2791968" y="2938272"/>
            <a:ext cx="2779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6" name="Google Shape;1156;g2d64c9ba8c8_0_1205"/>
          <p:cNvSpPr txBox="1"/>
          <p:nvPr>
            <p:ph idx="5" type="title"/>
          </p:nvPr>
        </p:nvSpPr>
        <p:spPr>
          <a:xfrm>
            <a:off x="3706368" y="2170176"/>
            <a:ext cx="963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57" name="Google Shape;1157;g2d64c9ba8c8_0_1205"/>
          <p:cNvSpPr txBox="1"/>
          <p:nvPr>
            <p:ph idx="6" type="title"/>
          </p:nvPr>
        </p:nvSpPr>
        <p:spPr>
          <a:xfrm>
            <a:off x="7522464" y="2170176"/>
            <a:ext cx="963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1158" name="Google Shape;1158;g2d64c9ba8c8_0_1205"/>
          <p:cNvGrpSpPr/>
          <p:nvPr/>
        </p:nvGrpSpPr>
        <p:grpSpPr>
          <a:xfrm>
            <a:off x="577119" y="0"/>
            <a:ext cx="11037457" cy="6887428"/>
            <a:chOff x="432850" y="0"/>
            <a:chExt cx="8278300" cy="5165700"/>
          </a:xfrm>
        </p:grpSpPr>
        <p:cxnSp>
          <p:nvCxnSpPr>
            <p:cNvPr id="1159" name="Google Shape;1159;g2d64c9ba8c8_0_120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60" name="Google Shape;1160;g2d64c9ba8c8_0_120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61" name="Google Shape;1161;g2d64c9ba8c8_0_120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2d64c9ba8c8_0_120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2d64c9ba8c8_0_120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g2d64c9ba8c8_0_120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2d64c9ba8c8_0_120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2d64c9ba8c8_0_120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7" name="Google Shape;1167;g2d64c9ba8c8_0_120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68" name="Google Shape;1168;g2d64c9ba8c8_0_120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2d64c9ba8c8_0_120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2d64c9ba8c8_0_120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g2d64c9ba8c8_0_120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2" name="Google Shape;1172;g2d64c9ba8c8_0_120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173" name="Google Shape;1173;g2d64c9ba8c8_0_120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g2d64c9ba8c8_0_120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g2d64c9ba8c8_0_120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2d64c9ba8c8_0_120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7" name="Google Shape;1177;g2d64c9ba8c8_0_120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78" name="Google Shape;1178;g2d64c9ba8c8_0_120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179" name="Google Shape;1179;g2d64c9ba8c8_0_120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g2d64c9ba8c8_0_120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g2d64c9ba8c8_0_120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g2d64c9ba8c8_0_120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g2d64c9ba8c8_0_120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g2d64c9ba8c8_0_120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5" name="Google Shape;1185;g2d64c9ba8c8_0_120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186" name="Google Shape;1186;g2d64c9ba8c8_0_120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g2d64c9ba8c8_0_120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g2d64c9ba8c8_0_120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g2d64c9ba8c8_0_120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0" name="Google Shape;1190;g2d64c9ba8c8_0_120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191" name="Google Shape;1191;g2d64c9ba8c8_0_120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2d64c9ba8c8_0_120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g2d64c9ba8c8_0_120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g2d64c9ba8c8_0_120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5" name="Google Shape;1195;g2d64c9ba8c8_0_120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96" name="Google Shape;1196;g2d64c9ba8c8_0_120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g2d64c9ba8c8_0_120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g2d64c9ba8c8_0_120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9" name="Google Shape;1199;g2d64c9ba8c8_0_120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200" name="Google Shape;1200;g2d64c9ba8c8_0_120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g2d64c9ba8c8_0_120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2d64c9ba8c8_0_120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3" name="Google Shape;1203;g2d64c9ba8c8_0_120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04" name="Google Shape;1204;g2d64c9ba8c8_0_120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2d64c9ba8c8_0_120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g2d64c9ba8c8_0_120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7" name="Google Shape;1207;g2d64c9ba8c8_0_120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08" name="Google Shape;1208;g2d64c9ba8c8_0_120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g2d64c9ba8c8_0_120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g2d64c9ba8c8_0_120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11" name="Google Shape;1211;g2d64c9ba8c8_0_120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2" name="Google Shape;1212;g2d64c9ba8c8_0_120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3" name="Google Shape;1213;g2d64c9ba8c8_0_120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2d64c9ba8c8_0_120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g2d64c9ba8c8_0_120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2d64c9ba8c8_0_120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d64c9ba8c8_0_1272"/>
          <p:cNvSpPr txBox="1"/>
          <p:nvPr>
            <p:ph idx="1" type="body"/>
          </p:nvPr>
        </p:nvSpPr>
        <p:spPr>
          <a:xfrm>
            <a:off x="1496067" y="2596896"/>
            <a:ext cx="3718500" cy="18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Semi Condensed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1219" name="Google Shape;1219;g2d64c9ba8c8_0_1272"/>
          <p:cNvSpPr txBox="1"/>
          <p:nvPr>
            <p:ph type="title"/>
          </p:nvPr>
        </p:nvSpPr>
        <p:spPr>
          <a:xfrm>
            <a:off x="2800800" y="463296"/>
            <a:ext cx="6596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1220" name="Google Shape;1220;g2d64c9ba8c8_0_1272"/>
          <p:cNvCxnSpPr/>
          <p:nvPr/>
        </p:nvCxnSpPr>
        <p:spPr>
          <a:xfrm>
            <a:off x="787267" y="5787467"/>
            <a:ext cx="1617300" cy="56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1" name="Google Shape;1221;g2d64c9ba8c8_0_1272"/>
          <p:cNvCxnSpPr/>
          <p:nvPr/>
        </p:nvCxnSpPr>
        <p:spPr>
          <a:xfrm flipH="1" rot="10800000">
            <a:off x="10633" y="5776800"/>
            <a:ext cx="776700" cy="87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22" name="Google Shape;1222;g2d64c9ba8c8_0_1272"/>
          <p:cNvGrpSpPr/>
          <p:nvPr/>
        </p:nvGrpSpPr>
        <p:grpSpPr>
          <a:xfrm flipH="1">
            <a:off x="575888" y="5578356"/>
            <a:ext cx="389357" cy="390090"/>
            <a:chOff x="7353050" y="316275"/>
            <a:chExt cx="292025" cy="292575"/>
          </a:xfrm>
        </p:grpSpPr>
        <p:sp>
          <p:nvSpPr>
            <p:cNvPr id="1223" name="Google Shape;1223;g2d64c9ba8c8_0_12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2d64c9ba8c8_0_12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2d64c9ba8c8_0_12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2d64c9ba8c8_0_12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7" name="Google Shape;1227;g2d64c9ba8c8_0_1272"/>
          <p:cNvGrpSpPr/>
          <p:nvPr/>
        </p:nvGrpSpPr>
        <p:grpSpPr>
          <a:xfrm>
            <a:off x="2195513" y="6155419"/>
            <a:ext cx="390805" cy="391174"/>
            <a:chOff x="3164039" y="430875"/>
            <a:chExt cx="293111" cy="293388"/>
          </a:xfrm>
        </p:grpSpPr>
        <p:sp>
          <p:nvSpPr>
            <p:cNvPr id="1228" name="Google Shape;1228;g2d64c9ba8c8_0_127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2d64c9ba8c8_0_127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2d64c9ba8c8_0_127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2d64c9ba8c8_0_127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2d64c9ba8c8_0_127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2d64c9ba8c8_0_127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4" name="Google Shape;1234;g2d64c9ba8c8_0_1272"/>
          <p:cNvCxnSpPr/>
          <p:nvPr/>
        </p:nvCxnSpPr>
        <p:spPr>
          <a:xfrm rot="10800000">
            <a:off x="9595867" y="393467"/>
            <a:ext cx="1542900" cy="72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5" name="Google Shape;1235;g2d64c9ba8c8_0_1272"/>
          <p:cNvCxnSpPr/>
          <p:nvPr/>
        </p:nvCxnSpPr>
        <p:spPr>
          <a:xfrm flipH="1">
            <a:off x="11138867" y="-8833"/>
            <a:ext cx="1055100" cy="111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36" name="Google Shape;1236;g2d64c9ba8c8_0_1272"/>
          <p:cNvGrpSpPr/>
          <p:nvPr/>
        </p:nvGrpSpPr>
        <p:grpSpPr>
          <a:xfrm>
            <a:off x="10752098" y="702537"/>
            <a:ext cx="775714" cy="776447"/>
            <a:chOff x="8064275" y="887850"/>
            <a:chExt cx="581800" cy="582350"/>
          </a:xfrm>
        </p:grpSpPr>
        <p:sp>
          <p:nvSpPr>
            <p:cNvPr id="1237" name="Google Shape;1237;g2d64c9ba8c8_0_127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2d64c9ba8c8_0_127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2d64c9ba8c8_0_127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2d64c9ba8c8_0_127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2d64c9ba8c8_0_127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2d64c9ba8c8_0_127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3" name="Google Shape;1243;g2d64c9ba8c8_0_1272"/>
          <p:cNvGrpSpPr/>
          <p:nvPr/>
        </p:nvGrpSpPr>
        <p:grpSpPr>
          <a:xfrm>
            <a:off x="9378255" y="227823"/>
            <a:ext cx="389357" cy="390090"/>
            <a:chOff x="7353050" y="316275"/>
            <a:chExt cx="292025" cy="292575"/>
          </a:xfrm>
        </p:grpSpPr>
        <p:sp>
          <p:nvSpPr>
            <p:cNvPr id="1244" name="Google Shape;1244;g2d64c9ba8c8_0_12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2d64c9ba8c8_0_12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2d64c9ba8c8_0_12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2d64c9ba8c8_0_12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8" name="Google Shape;1248;g2d64c9ba8c8_0_1272"/>
          <p:cNvGrpSpPr/>
          <p:nvPr/>
        </p:nvGrpSpPr>
        <p:grpSpPr>
          <a:xfrm>
            <a:off x="11676974" y="306189"/>
            <a:ext cx="233327" cy="233328"/>
            <a:chOff x="8792300" y="321275"/>
            <a:chExt cx="175000" cy="175000"/>
          </a:xfrm>
        </p:grpSpPr>
        <p:sp>
          <p:nvSpPr>
            <p:cNvPr id="1249" name="Google Shape;1249;g2d64c9ba8c8_0_127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2d64c9ba8c8_0_127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2d64c9ba8c8_0_127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2d64c9ba8c8_0_127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3" name="Google Shape;1253;g2d64c9ba8c8_0_1272"/>
          <p:cNvGrpSpPr/>
          <p:nvPr/>
        </p:nvGrpSpPr>
        <p:grpSpPr>
          <a:xfrm>
            <a:off x="11319878" y="227826"/>
            <a:ext cx="233345" cy="35999"/>
            <a:chOff x="5662375" y="212375"/>
            <a:chExt cx="175013" cy="27000"/>
          </a:xfrm>
        </p:grpSpPr>
        <p:sp>
          <p:nvSpPr>
            <p:cNvPr id="1254" name="Google Shape;1254;g2d64c9ba8c8_0_12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2d64c9ba8c8_0_12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2d64c9ba8c8_0_12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7" name="Google Shape;1257;g2d64c9ba8c8_0_1272"/>
          <p:cNvGrpSpPr/>
          <p:nvPr/>
        </p:nvGrpSpPr>
        <p:grpSpPr>
          <a:xfrm>
            <a:off x="10554945" y="1499460"/>
            <a:ext cx="233345" cy="35999"/>
            <a:chOff x="5662375" y="212375"/>
            <a:chExt cx="175013" cy="27000"/>
          </a:xfrm>
        </p:grpSpPr>
        <p:sp>
          <p:nvSpPr>
            <p:cNvPr id="1258" name="Google Shape;1258;g2d64c9ba8c8_0_12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2d64c9ba8c8_0_12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2d64c9ba8c8_0_12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d64c9ba8c8_0_1316"/>
          <p:cNvSpPr txBox="1"/>
          <p:nvPr>
            <p:ph type="title"/>
          </p:nvPr>
        </p:nvSpPr>
        <p:spPr>
          <a:xfrm>
            <a:off x="2807233" y="512064"/>
            <a:ext cx="65835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400"/>
            </a:lvl9pPr>
          </a:lstStyle>
          <a:p/>
        </p:txBody>
      </p:sp>
      <p:sp>
        <p:nvSpPr>
          <p:cNvPr id="1263" name="Google Shape;1263;g2d64c9ba8c8_0_1316"/>
          <p:cNvSpPr txBox="1"/>
          <p:nvPr>
            <p:ph idx="1" type="subTitle"/>
          </p:nvPr>
        </p:nvSpPr>
        <p:spPr>
          <a:xfrm>
            <a:off x="4023360" y="2279904"/>
            <a:ext cx="4133100" cy="19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64" name="Google Shape;1264;g2d64c9ba8c8_0_1316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b="0" i="0" lang="en-US" sz="1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b="0" i="0" lang="en-US" sz="1500" u="none" cap="none" strike="noStrik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/>
              </a:rPr>
              <a:t>Slidesgo</a:t>
            </a:r>
            <a:r>
              <a:rPr b="0" i="0" lang="en-US" sz="1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0" i="0" lang="en-US" sz="1500" u="none" cap="none" strike="noStrik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/>
              </a:rPr>
              <a:t>Flaticon</a:t>
            </a:r>
            <a:r>
              <a:rPr b="0" i="0" lang="en-US" sz="1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b="0" i="0" lang="en-US" sz="1500" u="none" cap="none" strike="noStrik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/>
              </a:rPr>
              <a:t>Freepik</a:t>
            </a:r>
            <a:r>
              <a:rPr b="0" i="0" lang="en-US" sz="1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b="0" i="0" lang="en-US" sz="1500" u="none" cap="none" strike="noStrik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/>
              </a:rPr>
              <a:t>Stories</a:t>
            </a:r>
            <a:endParaRPr b="0" i="0" sz="1900" u="none" cap="none" strike="noStrik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265" name="Google Shape;1265;g2d64c9ba8c8_0_1316"/>
          <p:cNvCxnSpPr/>
          <p:nvPr/>
        </p:nvCxnSpPr>
        <p:spPr>
          <a:xfrm rot="5400000">
            <a:off x="9692994" y="4432783"/>
            <a:ext cx="15108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6" name="Google Shape;1266;g2d64c9ba8c8_0_1316"/>
          <p:cNvCxnSpPr/>
          <p:nvPr/>
        </p:nvCxnSpPr>
        <p:spPr>
          <a:xfrm flipH="1" rot="-5400000">
            <a:off x="9575211" y="2776533"/>
            <a:ext cx="17895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7" name="Google Shape;1267;g2d64c9ba8c8_0_1316"/>
          <p:cNvCxnSpPr/>
          <p:nvPr/>
        </p:nvCxnSpPr>
        <p:spPr>
          <a:xfrm rot="5400000">
            <a:off x="9643194" y="981783"/>
            <a:ext cx="1776000" cy="5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8" name="Google Shape;1268;g2d64c9ba8c8_0_1316"/>
          <p:cNvCxnSpPr/>
          <p:nvPr/>
        </p:nvCxnSpPr>
        <p:spPr>
          <a:xfrm rot="5400000">
            <a:off x="10891344" y="-88800"/>
            <a:ext cx="365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69" name="Google Shape;1269;g2d64c9ba8c8_0_1316"/>
          <p:cNvGrpSpPr/>
          <p:nvPr/>
        </p:nvGrpSpPr>
        <p:grpSpPr>
          <a:xfrm flipH="1" rot="5400000">
            <a:off x="9876493" y="1713522"/>
            <a:ext cx="775714" cy="776447"/>
            <a:chOff x="8064275" y="887850"/>
            <a:chExt cx="581800" cy="582350"/>
          </a:xfrm>
        </p:grpSpPr>
        <p:sp>
          <p:nvSpPr>
            <p:cNvPr id="1270" name="Google Shape;1270;g2d64c9ba8c8_0_13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2d64c9ba8c8_0_13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2d64c9ba8c8_0_13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2d64c9ba8c8_0_13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2d64c9ba8c8_0_13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2d64c9ba8c8_0_13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g2d64c9ba8c8_0_1316"/>
          <p:cNvGrpSpPr/>
          <p:nvPr/>
        </p:nvGrpSpPr>
        <p:grpSpPr>
          <a:xfrm flipH="1" rot="5400000">
            <a:off x="10492980" y="3672522"/>
            <a:ext cx="389357" cy="390090"/>
            <a:chOff x="7353050" y="316275"/>
            <a:chExt cx="292025" cy="292575"/>
          </a:xfrm>
        </p:grpSpPr>
        <p:sp>
          <p:nvSpPr>
            <p:cNvPr id="1277" name="Google Shape;1277;g2d64c9ba8c8_0_13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2d64c9ba8c8_0_13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2d64c9ba8c8_0_13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2d64c9ba8c8_0_13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g2d64c9ba8c8_0_1316"/>
          <p:cNvGrpSpPr/>
          <p:nvPr/>
        </p:nvGrpSpPr>
        <p:grpSpPr>
          <a:xfrm flipH="1" rot="5400000">
            <a:off x="10683294" y="237866"/>
            <a:ext cx="233327" cy="233327"/>
            <a:chOff x="8792300" y="321275"/>
            <a:chExt cx="175000" cy="175000"/>
          </a:xfrm>
        </p:grpSpPr>
        <p:sp>
          <p:nvSpPr>
            <p:cNvPr id="1282" name="Google Shape;1282;g2d64c9ba8c8_0_13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2d64c9ba8c8_0_13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2d64c9ba8c8_0_13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2d64c9ba8c8_0_13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g2d64c9ba8c8_0_1316"/>
          <p:cNvGrpSpPr/>
          <p:nvPr/>
        </p:nvGrpSpPr>
        <p:grpSpPr>
          <a:xfrm rot="5400000">
            <a:off x="10068935" y="5173129"/>
            <a:ext cx="390805" cy="391174"/>
            <a:chOff x="3164039" y="430875"/>
            <a:chExt cx="293111" cy="293388"/>
          </a:xfrm>
        </p:grpSpPr>
        <p:sp>
          <p:nvSpPr>
            <p:cNvPr id="1287" name="Google Shape;1287;g2d64c9ba8c8_0_13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2d64c9ba8c8_0_13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2d64c9ba8c8_0_13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2d64c9ba8c8_0_13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2d64c9ba8c8_0_13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2d64c9ba8c8_0_13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g2d64c9ba8c8_0_1316"/>
          <p:cNvGrpSpPr/>
          <p:nvPr/>
        </p:nvGrpSpPr>
        <p:grpSpPr>
          <a:xfrm flipH="1" rot="5400000">
            <a:off x="11012080" y="431051"/>
            <a:ext cx="233345" cy="35999"/>
            <a:chOff x="5662375" y="212375"/>
            <a:chExt cx="175013" cy="27000"/>
          </a:xfrm>
        </p:grpSpPr>
        <p:sp>
          <p:nvSpPr>
            <p:cNvPr id="1294" name="Google Shape;1294;g2d64c9ba8c8_0_13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2d64c9ba8c8_0_13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2d64c9ba8c8_0_13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7" name="Google Shape;1297;g2d64c9ba8c8_0_1316"/>
          <p:cNvCxnSpPr/>
          <p:nvPr/>
        </p:nvCxnSpPr>
        <p:spPr>
          <a:xfrm flipH="1" rot="5400000">
            <a:off x="987850" y="3464483"/>
            <a:ext cx="2229900" cy="1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8" name="Google Shape;1298;g2d64c9ba8c8_0_1316"/>
          <p:cNvCxnSpPr/>
          <p:nvPr/>
        </p:nvCxnSpPr>
        <p:spPr>
          <a:xfrm rot="-5400000">
            <a:off x="1129417" y="4738617"/>
            <a:ext cx="1106100" cy="9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9" name="Google Shape;1299;g2d64c9ba8c8_0_1316"/>
          <p:cNvCxnSpPr/>
          <p:nvPr/>
        </p:nvCxnSpPr>
        <p:spPr>
          <a:xfrm flipH="1" rot="5400000">
            <a:off x="1474367" y="5535000"/>
            <a:ext cx="1062000" cy="15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00" name="Google Shape;1300;g2d64c9ba8c8_0_1316"/>
          <p:cNvGrpSpPr/>
          <p:nvPr/>
        </p:nvGrpSpPr>
        <p:grpSpPr>
          <a:xfrm rot="5400000">
            <a:off x="828682" y="5415765"/>
            <a:ext cx="775714" cy="776447"/>
            <a:chOff x="8064275" y="887850"/>
            <a:chExt cx="581800" cy="582350"/>
          </a:xfrm>
        </p:grpSpPr>
        <p:sp>
          <p:nvSpPr>
            <p:cNvPr id="1301" name="Google Shape;1301;g2d64c9ba8c8_0_13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2d64c9ba8c8_0_13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2d64c9ba8c8_0_13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2d64c9ba8c8_0_13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2d64c9ba8c8_0_13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2d64c9ba8c8_0_13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g2d64c9ba8c8_0_1316"/>
          <p:cNvGrpSpPr/>
          <p:nvPr/>
        </p:nvGrpSpPr>
        <p:grpSpPr>
          <a:xfrm rot="5400000">
            <a:off x="1977120" y="4467488"/>
            <a:ext cx="389357" cy="390090"/>
            <a:chOff x="7353050" y="316275"/>
            <a:chExt cx="292025" cy="292575"/>
          </a:xfrm>
        </p:grpSpPr>
        <p:sp>
          <p:nvSpPr>
            <p:cNvPr id="1308" name="Google Shape;1308;g2d64c9ba8c8_0_13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2d64c9ba8c8_0_13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2d64c9ba8c8_0_13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2d64c9ba8c8_0_13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2" name="Google Shape;1312;g2d64c9ba8c8_0_1316"/>
          <p:cNvGrpSpPr/>
          <p:nvPr/>
        </p:nvGrpSpPr>
        <p:grpSpPr>
          <a:xfrm rot="5400000">
            <a:off x="2126850" y="6386807"/>
            <a:ext cx="233327" cy="233328"/>
            <a:chOff x="8792300" y="321275"/>
            <a:chExt cx="175000" cy="175000"/>
          </a:xfrm>
        </p:grpSpPr>
        <p:sp>
          <p:nvSpPr>
            <p:cNvPr id="1313" name="Google Shape;1313;g2d64c9ba8c8_0_13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2d64c9ba8c8_0_13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2d64c9ba8c8_0_13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2d64c9ba8c8_0_13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g2d64c9ba8c8_0_1316"/>
          <p:cNvSpPr/>
          <p:nvPr/>
        </p:nvSpPr>
        <p:spPr>
          <a:xfrm rot="5400000">
            <a:off x="1836175" y="2251657"/>
            <a:ext cx="384800" cy="384431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g2d64c9ba8c8_0_1316"/>
          <p:cNvSpPr/>
          <p:nvPr/>
        </p:nvSpPr>
        <p:spPr>
          <a:xfrm rot="5400000">
            <a:off x="1833188" y="2248281"/>
            <a:ext cx="390795" cy="391164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g2d64c9ba8c8_0_1316"/>
          <p:cNvSpPr/>
          <p:nvPr/>
        </p:nvSpPr>
        <p:spPr>
          <a:xfrm rot="5400000">
            <a:off x="1884828" y="2300319"/>
            <a:ext cx="287488" cy="287101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g2d64c9ba8c8_0_1316"/>
          <p:cNvSpPr/>
          <p:nvPr/>
        </p:nvSpPr>
        <p:spPr>
          <a:xfrm rot="5400000">
            <a:off x="1881831" y="2296952"/>
            <a:ext cx="293483" cy="293852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g2d64c9ba8c8_0_1316"/>
          <p:cNvSpPr/>
          <p:nvPr/>
        </p:nvSpPr>
        <p:spPr>
          <a:xfrm rot="5400000">
            <a:off x="1937794" y="2352909"/>
            <a:ext cx="181561" cy="181561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g2d64c9ba8c8_0_1316"/>
          <p:cNvSpPr/>
          <p:nvPr/>
        </p:nvSpPr>
        <p:spPr>
          <a:xfrm rot="5400000">
            <a:off x="1934605" y="2350105"/>
            <a:ext cx="187925" cy="187555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" name="Google Shape;1323;g2d64c9ba8c8_0_1316"/>
          <p:cNvGrpSpPr/>
          <p:nvPr/>
        </p:nvGrpSpPr>
        <p:grpSpPr>
          <a:xfrm rot="5400000">
            <a:off x="2268169" y="2020317"/>
            <a:ext cx="233345" cy="35999"/>
            <a:chOff x="5662375" y="212375"/>
            <a:chExt cx="175013" cy="27000"/>
          </a:xfrm>
        </p:grpSpPr>
        <p:sp>
          <p:nvSpPr>
            <p:cNvPr id="1324" name="Google Shape;1324;g2d64c9ba8c8_0_13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2d64c9ba8c8_0_13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2d64c9ba8c8_0_13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g2d64c9ba8c8_0_1316"/>
          <p:cNvGrpSpPr/>
          <p:nvPr/>
        </p:nvGrpSpPr>
        <p:grpSpPr>
          <a:xfrm rot="5400000">
            <a:off x="2426036" y="6082583"/>
            <a:ext cx="233345" cy="35999"/>
            <a:chOff x="5662375" y="212375"/>
            <a:chExt cx="175013" cy="27000"/>
          </a:xfrm>
        </p:grpSpPr>
        <p:sp>
          <p:nvSpPr>
            <p:cNvPr id="1328" name="Google Shape;1328;g2d64c9ba8c8_0_13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2d64c9ba8c8_0_13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2d64c9ba8c8_0_13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g2d64c9ba8c8_0_1316"/>
          <p:cNvGrpSpPr/>
          <p:nvPr/>
        </p:nvGrpSpPr>
        <p:grpSpPr>
          <a:xfrm rot="5400000">
            <a:off x="544802" y="5520850"/>
            <a:ext cx="233345" cy="35999"/>
            <a:chOff x="5662375" y="212375"/>
            <a:chExt cx="175013" cy="27000"/>
          </a:xfrm>
        </p:grpSpPr>
        <p:sp>
          <p:nvSpPr>
            <p:cNvPr id="1332" name="Google Shape;1332;g2d64c9ba8c8_0_13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2d64c9ba8c8_0_13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2d64c9ba8c8_0_13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d64c9ba8c8_0_1390"/>
          <p:cNvSpPr txBox="1"/>
          <p:nvPr>
            <p:ph idx="1" type="body"/>
          </p:nvPr>
        </p:nvSpPr>
        <p:spPr>
          <a:xfrm>
            <a:off x="2508467" y="1662467"/>
            <a:ext cx="2844300" cy="4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337" name="Google Shape;1337;g2d64c9ba8c8_0_1390"/>
          <p:cNvSpPr txBox="1"/>
          <p:nvPr>
            <p:ph idx="2" type="body"/>
          </p:nvPr>
        </p:nvSpPr>
        <p:spPr>
          <a:xfrm>
            <a:off x="5627100" y="1662467"/>
            <a:ext cx="4133100" cy="4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338" name="Google Shape;1338;g2d64c9ba8c8_0_1390"/>
          <p:cNvSpPr txBox="1"/>
          <p:nvPr>
            <p:ph type="title"/>
          </p:nvPr>
        </p:nvSpPr>
        <p:spPr>
          <a:xfrm>
            <a:off x="3377184" y="451104"/>
            <a:ext cx="5450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1339" name="Google Shape;1339;g2d64c9ba8c8_0_1390"/>
          <p:cNvGrpSpPr/>
          <p:nvPr/>
        </p:nvGrpSpPr>
        <p:grpSpPr>
          <a:xfrm>
            <a:off x="577119" y="0"/>
            <a:ext cx="11037457" cy="6887428"/>
            <a:chOff x="432850" y="0"/>
            <a:chExt cx="8278300" cy="5165700"/>
          </a:xfrm>
        </p:grpSpPr>
        <p:cxnSp>
          <p:nvCxnSpPr>
            <p:cNvPr id="1340" name="Google Shape;1340;g2d64c9ba8c8_0_139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41" name="Google Shape;1341;g2d64c9ba8c8_0_139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342" name="Google Shape;1342;g2d64c9ba8c8_0_13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g2d64c9ba8c8_0_13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g2d64c9ba8c8_0_13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g2d64c9ba8c8_0_13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g2d64c9ba8c8_0_13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g2d64c9ba8c8_0_13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8" name="Google Shape;1348;g2d64c9ba8c8_0_139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349" name="Google Shape;1349;g2d64c9ba8c8_0_13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g2d64c9ba8c8_0_13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g2d64c9ba8c8_0_13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g2d64c9ba8c8_0_13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3" name="Google Shape;1353;g2d64c9ba8c8_0_139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54" name="Google Shape;1354;g2d64c9ba8c8_0_13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g2d64c9ba8c8_0_13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g2d64c9ba8c8_0_13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g2d64c9ba8c8_0_13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58" name="Google Shape;1358;g2d64c9ba8c8_0_139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59" name="Google Shape;1359;g2d64c9ba8c8_0_139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60" name="Google Shape;1360;g2d64c9ba8c8_0_13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g2d64c9ba8c8_0_13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g2d64c9ba8c8_0_13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g2d64c9ba8c8_0_13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g2d64c9ba8c8_0_13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g2d64c9ba8c8_0_13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g2d64c9ba8c8_0_139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7" name="Google Shape;1367;g2d64c9ba8c8_0_13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g2d64c9ba8c8_0_13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g2d64c9ba8c8_0_13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g2d64c9ba8c8_0_13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371;g2d64c9ba8c8_0_139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372" name="Google Shape;1372;g2d64c9ba8c8_0_13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g2d64c9ba8c8_0_13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g2d64c9ba8c8_0_13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g2d64c9ba8c8_0_13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6" name="Google Shape;1376;g2d64c9ba8c8_0_139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377" name="Google Shape;1377;g2d64c9ba8c8_0_13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g2d64c9ba8c8_0_13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g2d64c9ba8c8_0_13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0" name="Google Shape;1380;g2d64c9ba8c8_0_139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381" name="Google Shape;1381;g2d64c9ba8c8_0_13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g2d64c9ba8c8_0_13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g2d64c9ba8c8_0_13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4" name="Google Shape;1384;g2d64c9ba8c8_0_139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385" name="Google Shape;1385;g2d64c9ba8c8_0_13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g2d64c9ba8c8_0_13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g2d64c9ba8c8_0_13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8" name="Google Shape;1388;g2d64c9ba8c8_0_139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389" name="Google Shape;1389;g2d64c9ba8c8_0_13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g2d64c9ba8c8_0_13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g2d64c9ba8c8_0_13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92" name="Google Shape;1392;g2d64c9ba8c8_0_139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3" name="Google Shape;1393;g2d64c9ba8c8_0_139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94" name="Google Shape;1394;g2d64c9ba8c8_0_139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2d64c9ba8c8_0_139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2d64c9ba8c8_0_139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2d64c9ba8c8_0_139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d64c9ba8c8_0_1453"/>
          <p:cNvSpPr txBox="1"/>
          <p:nvPr>
            <p:ph type="title"/>
          </p:nvPr>
        </p:nvSpPr>
        <p:spPr>
          <a:xfrm>
            <a:off x="1194816" y="2718816"/>
            <a:ext cx="4754700" cy="181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400" name="Google Shape;1400;g2d64c9ba8c8_0_1453"/>
          <p:cNvSpPr txBox="1"/>
          <p:nvPr>
            <p:ph idx="1" type="body"/>
          </p:nvPr>
        </p:nvSpPr>
        <p:spPr>
          <a:xfrm>
            <a:off x="6532200" y="1095800"/>
            <a:ext cx="4128000" cy="4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Barlow Semi Condensed"/>
              <a:buChar char="●"/>
              <a:defRPr b="0" i="0" sz="19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Barlow Semi Condensed"/>
              <a:buChar char="○"/>
              <a:defRPr b="0" i="0" sz="19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Barlow Semi Condensed"/>
              <a:buChar char="■"/>
              <a:defRPr b="0" i="0" sz="19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Barlow Semi Condensed"/>
              <a:buChar char="●"/>
              <a:defRPr b="0" i="0" sz="19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Barlow Semi Condensed"/>
              <a:buChar char="○"/>
              <a:defRPr b="0" i="0" sz="19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Barlow Semi Condensed"/>
              <a:buChar char="■"/>
              <a:defRPr b="0" i="0" sz="19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Barlow Semi Condensed"/>
              <a:buChar char="●"/>
              <a:defRPr b="0" i="0" sz="19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Barlow Semi Condensed"/>
              <a:buChar char="○"/>
              <a:defRPr b="0" i="0" sz="19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Barlow Semi Condensed"/>
              <a:buChar char="■"/>
              <a:defRPr b="0" i="0" sz="19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401" name="Google Shape;1401;g2d64c9ba8c8_0_1453"/>
          <p:cNvCxnSpPr/>
          <p:nvPr/>
        </p:nvCxnSpPr>
        <p:spPr>
          <a:xfrm>
            <a:off x="2194567" y="697500"/>
            <a:ext cx="2229900" cy="1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2" name="Google Shape;1402;g2d64c9ba8c8_0_1453"/>
          <p:cNvCxnSpPr/>
          <p:nvPr/>
        </p:nvCxnSpPr>
        <p:spPr>
          <a:xfrm flipH="1" rot="10800000">
            <a:off x="1070733" y="706233"/>
            <a:ext cx="1106100" cy="99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3" name="Google Shape;1403;g2d64c9ba8c8_0_1453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04" name="Google Shape;1404;g2d64c9ba8c8_0_1453"/>
          <p:cNvGrpSpPr/>
          <p:nvPr/>
        </p:nvGrpSpPr>
        <p:grpSpPr>
          <a:xfrm flipH="1">
            <a:off x="666155" y="1279537"/>
            <a:ext cx="775714" cy="776447"/>
            <a:chOff x="8064275" y="887850"/>
            <a:chExt cx="581800" cy="582350"/>
          </a:xfrm>
        </p:grpSpPr>
        <p:sp>
          <p:nvSpPr>
            <p:cNvPr id="1405" name="Google Shape;1405;g2d64c9ba8c8_0_145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2d64c9ba8c8_0_145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2d64c9ba8c8_0_145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2d64c9ba8c8_0_145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2d64c9ba8c8_0_145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2d64c9ba8c8_0_145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g2d64c9ba8c8_0_1453"/>
          <p:cNvGrpSpPr/>
          <p:nvPr/>
        </p:nvGrpSpPr>
        <p:grpSpPr>
          <a:xfrm flipH="1">
            <a:off x="2000788" y="517456"/>
            <a:ext cx="389357" cy="390090"/>
            <a:chOff x="7353050" y="316275"/>
            <a:chExt cx="292025" cy="292575"/>
          </a:xfrm>
        </p:grpSpPr>
        <p:sp>
          <p:nvSpPr>
            <p:cNvPr id="1412" name="Google Shape;1412;g2d64c9ba8c8_0_145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2d64c9ba8c8_0_145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2d64c9ba8c8_0_145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2d64c9ba8c8_0_145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g2d64c9ba8c8_0_1453"/>
          <p:cNvSpPr/>
          <p:nvPr/>
        </p:nvSpPr>
        <p:spPr>
          <a:xfrm flipH="1">
            <a:off x="4221727" y="663509"/>
            <a:ext cx="384800" cy="384431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g2d64c9ba8c8_0_1453"/>
          <p:cNvSpPr/>
          <p:nvPr/>
        </p:nvSpPr>
        <p:spPr>
          <a:xfrm flipH="1">
            <a:off x="4218738" y="660133"/>
            <a:ext cx="390795" cy="391164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g2d64c9ba8c8_0_1453"/>
          <p:cNvSpPr/>
          <p:nvPr/>
        </p:nvSpPr>
        <p:spPr>
          <a:xfrm flipH="1">
            <a:off x="4270387" y="712179"/>
            <a:ext cx="287488" cy="287101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g2d64c9ba8c8_0_1453"/>
          <p:cNvSpPr/>
          <p:nvPr/>
        </p:nvSpPr>
        <p:spPr>
          <a:xfrm flipH="1">
            <a:off x="4267381" y="708803"/>
            <a:ext cx="293483" cy="293852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g2d64c9ba8c8_0_1453"/>
          <p:cNvSpPr/>
          <p:nvPr/>
        </p:nvSpPr>
        <p:spPr>
          <a:xfrm flipH="1">
            <a:off x="4323530" y="764945"/>
            <a:ext cx="181561" cy="181561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g2d64c9ba8c8_0_1453"/>
          <p:cNvSpPr/>
          <p:nvPr/>
        </p:nvSpPr>
        <p:spPr>
          <a:xfrm flipH="1">
            <a:off x="4320155" y="761956"/>
            <a:ext cx="187925" cy="187555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g2d64c9ba8c8_0_1453"/>
          <p:cNvGrpSpPr/>
          <p:nvPr/>
        </p:nvGrpSpPr>
        <p:grpSpPr>
          <a:xfrm flipH="1">
            <a:off x="4703011" y="481460"/>
            <a:ext cx="233345" cy="35999"/>
            <a:chOff x="5662375" y="212375"/>
            <a:chExt cx="175013" cy="27000"/>
          </a:xfrm>
        </p:grpSpPr>
        <p:sp>
          <p:nvSpPr>
            <p:cNvPr id="1423" name="Google Shape;1423;g2d64c9ba8c8_0_145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2d64c9ba8c8_0_145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2d64c9ba8c8_0_145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g2d64c9ba8c8_0_1453"/>
          <p:cNvGrpSpPr/>
          <p:nvPr/>
        </p:nvGrpSpPr>
        <p:grpSpPr>
          <a:xfrm flipH="1">
            <a:off x="640744" y="323593"/>
            <a:ext cx="233345" cy="35999"/>
            <a:chOff x="5662375" y="212375"/>
            <a:chExt cx="175013" cy="27000"/>
          </a:xfrm>
        </p:grpSpPr>
        <p:sp>
          <p:nvSpPr>
            <p:cNvPr id="1427" name="Google Shape;1427;g2d64c9ba8c8_0_145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2d64c9ba8c8_0_145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2d64c9ba8c8_0_145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g2d64c9ba8c8_0_1453"/>
          <p:cNvGrpSpPr/>
          <p:nvPr/>
        </p:nvGrpSpPr>
        <p:grpSpPr>
          <a:xfrm flipH="1">
            <a:off x="1202477" y="2204826"/>
            <a:ext cx="233345" cy="35999"/>
            <a:chOff x="5662375" y="212375"/>
            <a:chExt cx="175013" cy="27000"/>
          </a:xfrm>
        </p:grpSpPr>
        <p:sp>
          <p:nvSpPr>
            <p:cNvPr id="1431" name="Google Shape;1431;g2d64c9ba8c8_0_145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2d64c9ba8c8_0_145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2d64c9ba8c8_0_145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4" name="Google Shape;1434;g2d64c9ba8c8_0_1453"/>
          <p:cNvCxnSpPr/>
          <p:nvPr/>
        </p:nvCxnSpPr>
        <p:spPr>
          <a:xfrm>
            <a:off x="1055200" y="5616533"/>
            <a:ext cx="1542900" cy="72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5" name="Google Shape;1435;g2d64c9ba8c8_0_1453"/>
          <p:cNvCxnSpPr/>
          <p:nvPr/>
        </p:nvCxnSpPr>
        <p:spPr>
          <a:xfrm flipH="1" rot="10800000">
            <a:off x="0" y="5627333"/>
            <a:ext cx="1055100" cy="111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36" name="Google Shape;1436;g2d64c9ba8c8_0_1453"/>
          <p:cNvGrpSpPr/>
          <p:nvPr/>
        </p:nvGrpSpPr>
        <p:grpSpPr>
          <a:xfrm rot="10800000">
            <a:off x="666155" y="5254616"/>
            <a:ext cx="775714" cy="776447"/>
            <a:chOff x="8064275" y="887850"/>
            <a:chExt cx="581800" cy="582350"/>
          </a:xfrm>
        </p:grpSpPr>
        <p:sp>
          <p:nvSpPr>
            <p:cNvPr id="1437" name="Google Shape;1437;g2d64c9ba8c8_0_145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2d64c9ba8c8_0_145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2d64c9ba8c8_0_145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2d64c9ba8c8_0_145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2d64c9ba8c8_0_145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2d64c9ba8c8_0_145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g2d64c9ba8c8_0_1453"/>
          <p:cNvGrpSpPr/>
          <p:nvPr/>
        </p:nvGrpSpPr>
        <p:grpSpPr>
          <a:xfrm rot="10800000">
            <a:off x="2426355" y="6115687"/>
            <a:ext cx="389357" cy="390090"/>
            <a:chOff x="7353050" y="316275"/>
            <a:chExt cx="292025" cy="292575"/>
          </a:xfrm>
        </p:grpSpPr>
        <p:sp>
          <p:nvSpPr>
            <p:cNvPr id="1444" name="Google Shape;1444;g2d64c9ba8c8_0_145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2d64c9ba8c8_0_145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2d64c9ba8c8_0_145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2d64c9ba8c8_0_145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g2d64c9ba8c8_0_1453"/>
          <p:cNvGrpSpPr/>
          <p:nvPr/>
        </p:nvGrpSpPr>
        <p:grpSpPr>
          <a:xfrm rot="10800000">
            <a:off x="283666" y="6194083"/>
            <a:ext cx="233327" cy="233328"/>
            <a:chOff x="8792300" y="321275"/>
            <a:chExt cx="175000" cy="175000"/>
          </a:xfrm>
        </p:grpSpPr>
        <p:sp>
          <p:nvSpPr>
            <p:cNvPr id="1449" name="Google Shape;1449;g2d64c9ba8c8_0_145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2d64c9ba8c8_0_145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2d64c9ba8c8_0_145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2d64c9ba8c8_0_145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g2d64c9ba8c8_0_1453"/>
          <p:cNvGrpSpPr/>
          <p:nvPr/>
        </p:nvGrpSpPr>
        <p:grpSpPr>
          <a:xfrm rot="10800000">
            <a:off x="640744" y="6469775"/>
            <a:ext cx="233345" cy="35999"/>
            <a:chOff x="5662375" y="212375"/>
            <a:chExt cx="175013" cy="27000"/>
          </a:xfrm>
        </p:grpSpPr>
        <p:sp>
          <p:nvSpPr>
            <p:cNvPr id="1454" name="Google Shape;1454;g2d64c9ba8c8_0_145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2d64c9ba8c8_0_145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2d64c9ba8c8_0_145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g2d64c9ba8c8_0_1453"/>
          <p:cNvGrpSpPr/>
          <p:nvPr/>
        </p:nvGrpSpPr>
        <p:grpSpPr>
          <a:xfrm rot="10800000">
            <a:off x="1405677" y="5198141"/>
            <a:ext cx="233345" cy="35999"/>
            <a:chOff x="5662375" y="212375"/>
            <a:chExt cx="175013" cy="27000"/>
          </a:xfrm>
        </p:grpSpPr>
        <p:sp>
          <p:nvSpPr>
            <p:cNvPr id="1458" name="Google Shape;1458;g2d64c9ba8c8_0_145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2d64c9ba8c8_0_145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2d64c9ba8c8_0_145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g2d64c9ba8c8_0_1517"/>
          <p:cNvCxnSpPr/>
          <p:nvPr/>
        </p:nvCxnSpPr>
        <p:spPr>
          <a:xfrm rot="5400000">
            <a:off x="9692994" y="4432783"/>
            <a:ext cx="1510800" cy="408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4" name="Google Shape;1464;g2d64c9ba8c8_0_1517"/>
          <p:cNvCxnSpPr/>
          <p:nvPr/>
        </p:nvCxnSpPr>
        <p:spPr>
          <a:xfrm flipH="1" rot="-5400000">
            <a:off x="9575211" y="2776533"/>
            <a:ext cx="1789500" cy="420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5" name="Google Shape;1465;g2d64c9ba8c8_0_1517"/>
          <p:cNvCxnSpPr/>
          <p:nvPr/>
        </p:nvCxnSpPr>
        <p:spPr>
          <a:xfrm rot="5400000">
            <a:off x="9643194" y="981783"/>
            <a:ext cx="1776000" cy="5229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6" name="Google Shape;1466;g2d64c9ba8c8_0_1517"/>
          <p:cNvCxnSpPr/>
          <p:nvPr/>
        </p:nvCxnSpPr>
        <p:spPr>
          <a:xfrm rot="5400000">
            <a:off x="10891344" y="-88800"/>
            <a:ext cx="365100" cy="5427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67" name="Google Shape;1467;g2d64c9ba8c8_0_1517"/>
          <p:cNvGrpSpPr/>
          <p:nvPr/>
        </p:nvGrpSpPr>
        <p:grpSpPr>
          <a:xfrm flipH="1" rot="5400000">
            <a:off x="9876493" y="1713522"/>
            <a:ext cx="775714" cy="776447"/>
            <a:chOff x="8064275" y="887850"/>
            <a:chExt cx="581800" cy="582350"/>
          </a:xfrm>
        </p:grpSpPr>
        <p:sp>
          <p:nvSpPr>
            <p:cNvPr id="1468" name="Google Shape;1468;g2d64c9ba8c8_0_15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2d64c9ba8c8_0_15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2d64c9ba8c8_0_15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2d64c9ba8c8_0_15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2d64c9ba8c8_0_15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2d64c9ba8c8_0_15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g2d64c9ba8c8_0_1517"/>
          <p:cNvGrpSpPr/>
          <p:nvPr/>
        </p:nvGrpSpPr>
        <p:grpSpPr>
          <a:xfrm flipH="1" rot="5400000">
            <a:off x="10492980" y="3672522"/>
            <a:ext cx="389357" cy="390090"/>
            <a:chOff x="7353050" y="316275"/>
            <a:chExt cx="292025" cy="292575"/>
          </a:xfrm>
        </p:grpSpPr>
        <p:sp>
          <p:nvSpPr>
            <p:cNvPr id="1475" name="Google Shape;1475;g2d64c9ba8c8_0_15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2d64c9ba8c8_0_15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2d64c9ba8c8_0_15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2d64c9ba8c8_0_15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g2d64c9ba8c8_0_1517"/>
          <p:cNvGrpSpPr/>
          <p:nvPr/>
        </p:nvGrpSpPr>
        <p:grpSpPr>
          <a:xfrm flipH="1" rot="5400000">
            <a:off x="10683294" y="237866"/>
            <a:ext cx="233327" cy="233327"/>
            <a:chOff x="8792300" y="321275"/>
            <a:chExt cx="175000" cy="175000"/>
          </a:xfrm>
        </p:grpSpPr>
        <p:sp>
          <p:nvSpPr>
            <p:cNvPr id="1480" name="Google Shape;1480;g2d64c9ba8c8_0_15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2d64c9ba8c8_0_15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2d64c9ba8c8_0_15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2d64c9ba8c8_0_15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g2d64c9ba8c8_0_1517"/>
          <p:cNvGrpSpPr/>
          <p:nvPr/>
        </p:nvGrpSpPr>
        <p:grpSpPr>
          <a:xfrm rot="5400000">
            <a:off x="10068935" y="5173129"/>
            <a:ext cx="390805" cy="391174"/>
            <a:chOff x="3164039" y="430875"/>
            <a:chExt cx="293111" cy="293388"/>
          </a:xfrm>
        </p:grpSpPr>
        <p:sp>
          <p:nvSpPr>
            <p:cNvPr id="1485" name="Google Shape;1485;g2d64c9ba8c8_0_15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2d64c9ba8c8_0_15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2d64c9ba8c8_0_15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2d64c9ba8c8_0_15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2d64c9ba8c8_0_15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2d64c9ba8c8_0_15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g2d64c9ba8c8_0_1517"/>
          <p:cNvGrpSpPr/>
          <p:nvPr/>
        </p:nvGrpSpPr>
        <p:grpSpPr>
          <a:xfrm flipH="1" rot="5400000">
            <a:off x="11012080" y="431051"/>
            <a:ext cx="233345" cy="35999"/>
            <a:chOff x="5662375" y="212375"/>
            <a:chExt cx="175013" cy="27000"/>
          </a:xfrm>
        </p:grpSpPr>
        <p:sp>
          <p:nvSpPr>
            <p:cNvPr id="1492" name="Google Shape;1492;g2d64c9ba8c8_0_15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2d64c9ba8c8_0_15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2d64c9ba8c8_0_15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g2d64c9ba8c8_0_1517"/>
          <p:cNvCxnSpPr/>
          <p:nvPr/>
        </p:nvCxnSpPr>
        <p:spPr>
          <a:xfrm flipH="1" rot="5400000">
            <a:off x="987850" y="3464483"/>
            <a:ext cx="2229900" cy="16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6" name="Google Shape;1496;g2d64c9ba8c8_0_1517"/>
          <p:cNvCxnSpPr/>
          <p:nvPr/>
        </p:nvCxnSpPr>
        <p:spPr>
          <a:xfrm rot="-5400000">
            <a:off x="1129417" y="4738617"/>
            <a:ext cx="1106100" cy="9912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7" name="Google Shape;1497;g2d64c9ba8c8_0_1517"/>
          <p:cNvCxnSpPr/>
          <p:nvPr/>
        </p:nvCxnSpPr>
        <p:spPr>
          <a:xfrm flipH="1" rot="5400000">
            <a:off x="1474367" y="5535000"/>
            <a:ext cx="1062000" cy="1584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98" name="Google Shape;1498;g2d64c9ba8c8_0_1517"/>
          <p:cNvGrpSpPr/>
          <p:nvPr/>
        </p:nvGrpSpPr>
        <p:grpSpPr>
          <a:xfrm rot="5400000">
            <a:off x="828682" y="5415765"/>
            <a:ext cx="775714" cy="776447"/>
            <a:chOff x="8064275" y="887850"/>
            <a:chExt cx="581800" cy="582350"/>
          </a:xfrm>
        </p:grpSpPr>
        <p:sp>
          <p:nvSpPr>
            <p:cNvPr id="1499" name="Google Shape;1499;g2d64c9ba8c8_0_15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2d64c9ba8c8_0_15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2d64c9ba8c8_0_15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2d64c9ba8c8_0_15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2d64c9ba8c8_0_15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2d64c9ba8c8_0_15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g2d64c9ba8c8_0_1517"/>
          <p:cNvGrpSpPr/>
          <p:nvPr/>
        </p:nvGrpSpPr>
        <p:grpSpPr>
          <a:xfrm rot="5400000">
            <a:off x="1977120" y="4467488"/>
            <a:ext cx="389357" cy="390090"/>
            <a:chOff x="7353050" y="316275"/>
            <a:chExt cx="292025" cy="292575"/>
          </a:xfrm>
        </p:grpSpPr>
        <p:sp>
          <p:nvSpPr>
            <p:cNvPr id="1506" name="Google Shape;1506;g2d64c9ba8c8_0_15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2d64c9ba8c8_0_15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2d64c9ba8c8_0_15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2d64c9ba8c8_0_15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g2d64c9ba8c8_0_1517"/>
          <p:cNvGrpSpPr/>
          <p:nvPr/>
        </p:nvGrpSpPr>
        <p:grpSpPr>
          <a:xfrm rot="5400000">
            <a:off x="2126850" y="6386807"/>
            <a:ext cx="233327" cy="233328"/>
            <a:chOff x="8792300" y="321275"/>
            <a:chExt cx="175000" cy="175000"/>
          </a:xfrm>
        </p:grpSpPr>
        <p:sp>
          <p:nvSpPr>
            <p:cNvPr id="1511" name="Google Shape;1511;g2d64c9ba8c8_0_15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2d64c9ba8c8_0_15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2d64c9ba8c8_0_15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2d64c9ba8c8_0_15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g2d64c9ba8c8_0_1517"/>
          <p:cNvSpPr/>
          <p:nvPr/>
        </p:nvSpPr>
        <p:spPr>
          <a:xfrm rot="5400000">
            <a:off x="1836175" y="2251657"/>
            <a:ext cx="384800" cy="384431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g2d64c9ba8c8_0_1517"/>
          <p:cNvSpPr/>
          <p:nvPr/>
        </p:nvSpPr>
        <p:spPr>
          <a:xfrm rot="5400000">
            <a:off x="1833188" y="2248281"/>
            <a:ext cx="390795" cy="391164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g2d64c9ba8c8_0_1517"/>
          <p:cNvSpPr/>
          <p:nvPr/>
        </p:nvSpPr>
        <p:spPr>
          <a:xfrm rot="5400000">
            <a:off x="1884828" y="2300319"/>
            <a:ext cx="287488" cy="287101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g2d64c9ba8c8_0_1517"/>
          <p:cNvSpPr/>
          <p:nvPr/>
        </p:nvSpPr>
        <p:spPr>
          <a:xfrm rot="5400000">
            <a:off x="1881831" y="2296952"/>
            <a:ext cx="293483" cy="293852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g2d64c9ba8c8_0_1517"/>
          <p:cNvSpPr/>
          <p:nvPr/>
        </p:nvSpPr>
        <p:spPr>
          <a:xfrm rot="5400000">
            <a:off x="1937794" y="2352909"/>
            <a:ext cx="181561" cy="181561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g2d64c9ba8c8_0_1517"/>
          <p:cNvSpPr/>
          <p:nvPr/>
        </p:nvSpPr>
        <p:spPr>
          <a:xfrm rot="5400000">
            <a:off x="1934605" y="2350105"/>
            <a:ext cx="187925" cy="187555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g2d64c9ba8c8_0_1517"/>
          <p:cNvGrpSpPr/>
          <p:nvPr/>
        </p:nvGrpSpPr>
        <p:grpSpPr>
          <a:xfrm rot="5400000">
            <a:off x="2268169" y="2020317"/>
            <a:ext cx="233345" cy="35999"/>
            <a:chOff x="5662375" y="212375"/>
            <a:chExt cx="175013" cy="27000"/>
          </a:xfrm>
        </p:grpSpPr>
        <p:sp>
          <p:nvSpPr>
            <p:cNvPr id="1522" name="Google Shape;1522;g2d64c9ba8c8_0_15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2d64c9ba8c8_0_15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2d64c9ba8c8_0_15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g2d64c9ba8c8_0_1517"/>
          <p:cNvGrpSpPr/>
          <p:nvPr/>
        </p:nvGrpSpPr>
        <p:grpSpPr>
          <a:xfrm rot="5400000">
            <a:off x="2426036" y="6082583"/>
            <a:ext cx="233345" cy="35999"/>
            <a:chOff x="5662375" y="212375"/>
            <a:chExt cx="175013" cy="27000"/>
          </a:xfrm>
        </p:grpSpPr>
        <p:sp>
          <p:nvSpPr>
            <p:cNvPr id="1526" name="Google Shape;1526;g2d64c9ba8c8_0_15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g2d64c9ba8c8_0_15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g2d64c9ba8c8_0_15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g2d64c9ba8c8_0_1517"/>
          <p:cNvGrpSpPr/>
          <p:nvPr/>
        </p:nvGrpSpPr>
        <p:grpSpPr>
          <a:xfrm rot="5400000">
            <a:off x="544802" y="5520850"/>
            <a:ext cx="233345" cy="35999"/>
            <a:chOff x="5662375" y="212375"/>
            <a:chExt cx="175013" cy="27000"/>
          </a:xfrm>
        </p:grpSpPr>
        <p:sp>
          <p:nvSpPr>
            <p:cNvPr id="1530" name="Google Shape;1530;g2d64c9ba8c8_0_15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2d64c9ba8c8_0_15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2d64c9ba8c8_0_15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g2d64c9ba8c8_0_1588"/>
          <p:cNvGrpSpPr/>
          <p:nvPr/>
        </p:nvGrpSpPr>
        <p:grpSpPr>
          <a:xfrm>
            <a:off x="348933" y="-1544"/>
            <a:ext cx="11400157" cy="5308667"/>
            <a:chOff x="261706" y="-1158"/>
            <a:chExt cx="8550332" cy="3981600"/>
          </a:xfrm>
        </p:grpSpPr>
        <p:cxnSp>
          <p:nvCxnSpPr>
            <p:cNvPr id="1535" name="Google Shape;1535;g2d64c9ba8c8_0_158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6" name="Google Shape;1536;g2d64c9ba8c8_0_158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37" name="Google Shape;1537;g2d64c9ba8c8_0_1588"/>
            <p:cNvGrpSpPr/>
            <p:nvPr/>
          </p:nvGrpSpPr>
          <p:grpSpPr>
            <a:xfrm rot="10800000">
              <a:off x="343288" y="3300779"/>
              <a:ext cx="344736" cy="345385"/>
              <a:chOff x="7353050" y="316275"/>
              <a:chExt cx="292025" cy="292575"/>
            </a:xfrm>
          </p:grpSpPr>
          <p:sp>
            <p:nvSpPr>
              <p:cNvPr id="1538" name="Google Shape;1538;g2d64c9ba8c8_0_15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g2d64c9ba8c8_0_15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g2d64c9ba8c8_0_15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g2d64c9ba8c8_0_15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g2d64c9ba8c8_0_158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43" name="Google Shape;1543;g2d64c9ba8c8_0_15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g2d64c9ba8c8_0_15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g2d64c9ba8c8_0_15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g2d64c9ba8c8_0_15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g2d64c9ba8c8_0_1588"/>
            <p:cNvGrpSpPr/>
            <p:nvPr/>
          </p:nvGrpSpPr>
          <p:grpSpPr>
            <a:xfrm rot="10800000">
              <a:off x="261706" y="465077"/>
              <a:ext cx="507562" cy="507984"/>
              <a:chOff x="8064275" y="887850"/>
              <a:chExt cx="581800" cy="582350"/>
            </a:xfrm>
          </p:grpSpPr>
          <p:sp>
            <p:nvSpPr>
              <p:cNvPr id="1548" name="Google Shape;1548;g2d64c9ba8c8_0_15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g2d64c9ba8c8_0_15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g2d64c9ba8c8_0_15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g2d64c9ba8c8_0_15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g2d64c9ba8c8_0_15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g2d64c9ba8c8_0_15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64c9ba8c8_0_142"/>
          <p:cNvSpPr txBox="1"/>
          <p:nvPr>
            <p:ph type="title"/>
          </p:nvPr>
        </p:nvSpPr>
        <p:spPr>
          <a:xfrm>
            <a:off x="7876032" y="475488"/>
            <a:ext cx="3486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9" name="Google Shape;89;g2d64c9ba8c8_0_142"/>
          <p:cNvSpPr txBox="1"/>
          <p:nvPr>
            <p:ph idx="1" type="subTitle"/>
          </p:nvPr>
        </p:nvSpPr>
        <p:spPr>
          <a:xfrm>
            <a:off x="2218944" y="573024"/>
            <a:ext cx="3486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0" name="Google Shape;90;g2d64c9ba8c8_0_142"/>
          <p:cNvSpPr txBox="1"/>
          <p:nvPr>
            <p:ph idx="2" type="subTitle"/>
          </p:nvPr>
        </p:nvSpPr>
        <p:spPr>
          <a:xfrm>
            <a:off x="2218944" y="950976"/>
            <a:ext cx="3486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" name="Google Shape;91;g2d64c9ba8c8_0_142"/>
          <p:cNvSpPr txBox="1"/>
          <p:nvPr>
            <p:ph idx="3" type="subTitle"/>
          </p:nvPr>
        </p:nvSpPr>
        <p:spPr>
          <a:xfrm>
            <a:off x="2218944" y="2011680"/>
            <a:ext cx="3486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2" name="Google Shape;92;g2d64c9ba8c8_0_142"/>
          <p:cNvSpPr txBox="1"/>
          <p:nvPr>
            <p:ph idx="4" type="subTitle"/>
          </p:nvPr>
        </p:nvSpPr>
        <p:spPr>
          <a:xfrm>
            <a:off x="2218944" y="2389632"/>
            <a:ext cx="3486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3" name="Google Shape;93;g2d64c9ba8c8_0_142"/>
          <p:cNvSpPr txBox="1"/>
          <p:nvPr>
            <p:ph idx="5" type="subTitle"/>
          </p:nvPr>
        </p:nvSpPr>
        <p:spPr>
          <a:xfrm>
            <a:off x="2218944" y="3450336"/>
            <a:ext cx="3486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4" name="Google Shape;94;g2d64c9ba8c8_0_142"/>
          <p:cNvSpPr txBox="1"/>
          <p:nvPr>
            <p:ph idx="6" type="subTitle"/>
          </p:nvPr>
        </p:nvSpPr>
        <p:spPr>
          <a:xfrm>
            <a:off x="2218944" y="3828288"/>
            <a:ext cx="3486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5" name="Google Shape;95;g2d64c9ba8c8_0_142"/>
          <p:cNvSpPr txBox="1"/>
          <p:nvPr>
            <p:ph idx="7" type="subTitle"/>
          </p:nvPr>
        </p:nvSpPr>
        <p:spPr>
          <a:xfrm>
            <a:off x="2218944" y="4888992"/>
            <a:ext cx="3486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6" name="Google Shape;96;g2d64c9ba8c8_0_142"/>
          <p:cNvSpPr txBox="1"/>
          <p:nvPr>
            <p:ph idx="8" type="subTitle"/>
          </p:nvPr>
        </p:nvSpPr>
        <p:spPr>
          <a:xfrm>
            <a:off x="2218944" y="5266944"/>
            <a:ext cx="3486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7" name="Google Shape;97;g2d64c9ba8c8_0_142"/>
          <p:cNvSpPr txBox="1"/>
          <p:nvPr>
            <p:ph idx="9" type="title"/>
          </p:nvPr>
        </p:nvSpPr>
        <p:spPr>
          <a:xfrm>
            <a:off x="1085088" y="963168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g2d64c9ba8c8_0_142"/>
          <p:cNvSpPr txBox="1"/>
          <p:nvPr>
            <p:ph idx="13" type="title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g2d64c9ba8c8_0_142"/>
          <p:cNvSpPr txBox="1"/>
          <p:nvPr>
            <p:ph idx="14" type="title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g2d64c9ba8c8_0_142"/>
          <p:cNvSpPr txBox="1"/>
          <p:nvPr>
            <p:ph idx="15" type="title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g2d64c9ba8c8_0_1609"/>
          <p:cNvGrpSpPr/>
          <p:nvPr/>
        </p:nvGrpSpPr>
        <p:grpSpPr>
          <a:xfrm>
            <a:off x="577119" y="0"/>
            <a:ext cx="11037457" cy="6887428"/>
            <a:chOff x="432850" y="0"/>
            <a:chExt cx="8278300" cy="5165700"/>
          </a:xfrm>
        </p:grpSpPr>
        <p:cxnSp>
          <p:nvCxnSpPr>
            <p:cNvPr id="1556" name="Google Shape;1556;g2d64c9ba8c8_0_160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57" name="Google Shape;1557;g2d64c9ba8c8_0_160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58" name="Google Shape;1558;g2d64c9ba8c8_0_160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g2d64c9ba8c8_0_160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g2d64c9ba8c8_0_160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g2d64c9ba8c8_0_160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g2d64c9ba8c8_0_160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g2d64c9ba8c8_0_160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g2d64c9ba8c8_0_160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65" name="Google Shape;1565;g2d64c9ba8c8_0_160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g2d64c9ba8c8_0_160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g2d64c9ba8c8_0_160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g2d64c9ba8c8_0_160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g2d64c9ba8c8_0_160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70" name="Google Shape;1570;g2d64c9ba8c8_0_160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g2d64c9ba8c8_0_160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g2d64c9ba8c8_0_160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g2d64c9ba8c8_0_160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4" name="Google Shape;1574;g2d64c9ba8c8_0_160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75" name="Google Shape;1575;g2d64c9ba8c8_0_160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76" name="Google Shape;1576;g2d64c9ba8c8_0_160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g2d64c9ba8c8_0_160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g2d64c9ba8c8_0_160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g2d64c9ba8c8_0_160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g2d64c9ba8c8_0_160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g2d64c9ba8c8_0_160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g2d64c9ba8c8_0_160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3" name="Google Shape;1583;g2d64c9ba8c8_0_160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g2d64c9ba8c8_0_160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g2d64c9ba8c8_0_160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g2d64c9ba8c8_0_160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g2d64c9ba8c8_0_160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88" name="Google Shape;1588;g2d64c9ba8c8_0_160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g2d64c9ba8c8_0_160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g2d64c9ba8c8_0_160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g2d64c9ba8c8_0_160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g2d64c9ba8c8_0_160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93" name="Google Shape;1593;g2d64c9ba8c8_0_160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g2d64c9ba8c8_0_160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g2d64c9ba8c8_0_160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g2d64c9ba8c8_0_160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97" name="Google Shape;1597;g2d64c9ba8c8_0_160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g2d64c9ba8c8_0_160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g2d64c9ba8c8_0_160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g2d64c9ba8c8_0_160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g2d64c9ba8c8_0_160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g2d64c9ba8c8_0_160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g2d64c9ba8c8_0_160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g2d64c9ba8c8_0_160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05" name="Google Shape;1605;g2d64c9ba8c8_0_160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g2d64c9ba8c8_0_160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g2d64c9ba8c8_0_160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8" name="Google Shape;1608;g2d64c9ba8c8_0_160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9" name="Google Shape;1609;g2d64c9ba8c8_0_160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0" name="Google Shape;1610;g2d64c9ba8c8_0_160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2d64c9ba8c8_0_160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2d64c9ba8c8_0_160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2d64c9ba8c8_0_160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g2d64c9ba8c8_0_1669"/>
          <p:cNvGrpSpPr/>
          <p:nvPr/>
        </p:nvGrpSpPr>
        <p:grpSpPr>
          <a:xfrm>
            <a:off x="-9156" y="-8833"/>
            <a:ext cx="12202818" cy="6802563"/>
            <a:chOff x="-6867" y="-6625"/>
            <a:chExt cx="9152342" cy="5102050"/>
          </a:xfrm>
        </p:grpSpPr>
        <p:cxnSp>
          <p:nvCxnSpPr>
            <p:cNvPr id="1616" name="Google Shape;1616;g2d64c9ba8c8_0_166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7" name="Google Shape;1617;g2d64c9ba8c8_0_1669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8" name="Google Shape;1618;g2d64c9ba8c8_0_166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9" name="Google Shape;1619;g2d64c9ba8c8_0_166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20" name="Google Shape;1620;g2d64c9ba8c8_0_166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1" name="Google Shape;1621;g2d64c9ba8c8_0_166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g2d64c9ba8c8_0_166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g2d64c9ba8c8_0_166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g2d64c9ba8c8_0_166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g2d64c9ba8c8_0_166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g2d64c9ba8c8_0_166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g2d64c9ba8c8_0_166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28" name="Google Shape;1628;g2d64c9ba8c8_0_166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g2d64c9ba8c8_0_166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g2d64c9ba8c8_0_166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g2d64c9ba8c8_0_166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g2d64c9ba8c8_0_166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3" name="Google Shape;1633;g2d64c9ba8c8_0_166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g2d64c9ba8c8_0_166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g2d64c9ba8c8_0_166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g2d64c9ba8c8_0_166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g2d64c9ba8c8_0_166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38" name="Google Shape;1638;g2d64c9ba8c8_0_166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g2d64c9ba8c8_0_166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g2d64c9ba8c8_0_166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g2d64c9ba8c8_0_166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g2d64c9ba8c8_0_166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g2d64c9ba8c8_0_166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4" name="Google Shape;1644;g2d64c9ba8c8_0_166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g2d64c9ba8c8_0_166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g2d64c9ba8c8_0_166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g2d64c9ba8c8_0_166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8" name="Google Shape;1648;g2d64c9ba8c8_0_166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9" name="Google Shape;1649;g2d64c9ba8c8_0_166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0" name="Google Shape;1650;g2d64c9ba8c8_0_166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51" name="Google Shape;1651;g2d64c9ba8c8_0_166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2" name="Google Shape;1652;g2d64c9ba8c8_0_166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g2d64c9ba8c8_0_166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g2d64c9ba8c8_0_166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g2d64c9ba8c8_0_166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g2d64c9ba8c8_0_166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g2d64c9ba8c8_0_166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g2d64c9ba8c8_0_166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59" name="Google Shape;1659;g2d64c9ba8c8_0_166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g2d64c9ba8c8_0_166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g2d64c9ba8c8_0_166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g2d64c9ba8c8_0_166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g2d64c9ba8c8_0_166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64" name="Google Shape;1664;g2d64c9ba8c8_0_166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g2d64c9ba8c8_0_166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g2d64c9ba8c8_0_166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g2d64c9ba8c8_0_166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8" name="Google Shape;1668;g2d64c9ba8c8_0_1669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g2d64c9ba8c8_0_1669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g2d64c9ba8c8_0_1669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2d64c9ba8c8_0_1669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g2d64c9ba8c8_0_1669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g2d64c9ba8c8_0_1669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g2d64c9ba8c8_0_166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75" name="Google Shape;1675;g2d64c9ba8c8_0_166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g2d64c9ba8c8_0_166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g2d64c9ba8c8_0_166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g2d64c9ba8c8_0_166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79" name="Google Shape;1679;g2d64c9ba8c8_0_166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g2d64c9ba8c8_0_166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g2d64c9ba8c8_0_166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d64c9ba8c8_0_17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84" name="Google Shape;1684;g2d64c9ba8c8_0_17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685" name="Google Shape;1685;g2d64c9ba8c8_0_173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6" name="Google Shape;1686;g2d64c9ba8c8_0_173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7" name="Google Shape;1687;g2d64c9ba8c8_0_17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2d64c9ba8c8_0_5646"/>
          <p:cNvSpPr txBox="1"/>
          <p:nvPr>
            <p:ph idx="1" type="subTitle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690" name="Google Shape;1690;g2d64c9ba8c8_0_5646"/>
          <p:cNvGrpSpPr/>
          <p:nvPr/>
        </p:nvGrpSpPr>
        <p:grpSpPr>
          <a:xfrm>
            <a:off x="5979136" y="5910660"/>
            <a:ext cx="233344" cy="35999"/>
            <a:chOff x="5662375" y="212375"/>
            <a:chExt cx="175013" cy="27000"/>
          </a:xfrm>
        </p:grpSpPr>
        <p:sp>
          <p:nvSpPr>
            <p:cNvPr id="1691" name="Google Shape;1691;g2d64c9ba8c8_0_564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g2d64c9ba8c8_0_564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g2d64c9ba8c8_0_564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4" name="Google Shape;1694;g2d64c9ba8c8_0_5646"/>
          <p:cNvSpPr txBox="1"/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1695" name="Google Shape;1695;g2d64c9ba8c8_0_5646"/>
          <p:cNvGrpSpPr/>
          <p:nvPr/>
        </p:nvGrpSpPr>
        <p:grpSpPr>
          <a:xfrm>
            <a:off x="577119" y="0"/>
            <a:ext cx="11037457" cy="6887428"/>
            <a:chOff x="432850" y="0"/>
            <a:chExt cx="8278300" cy="5165700"/>
          </a:xfrm>
        </p:grpSpPr>
        <p:cxnSp>
          <p:nvCxnSpPr>
            <p:cNvPr id="1696" name="Google Shape;1696;g2d64c9ba8c8_0_564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97" name="Google Shape;1697;g2d64c9ba8c8_0_564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98" name="Google Shape;1698;g2d64c9ba8c8_0_564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g2d64c9ba8c8_0_564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g2d64c9ba8c8_0_564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g2d64c9ba8c8_0_564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g2d64c9ba8c8_0_564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g2d64c9ba8c8_0_564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4" name="Google Shape;1704;g2d64c9ba8c8_0_564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705" name="Google Shape;1705;g2d64c9ba8c8_0_564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g2d64c9ba8c8_0_564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g2d64c9ba8c8_0_564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g2d64c9ba8c8_0_564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9" name="Google Shape;1709;g2d64c9ba8c8_0_564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710" name="Google Shape;1710;g2d64c9ba8c8_0_564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g2d64c9ba8c8_0_564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g2d64c9ba8c8_0_564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g2d64c9ba8c8_0_564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14" name="Google Shape;1714;g2d64c9ba8c8_0_564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15" name="Google Shape;1715;g2d64c9ba8c8_0_564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716" name="Google Shape;1716;g2d64c9ba8c8_0_564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g2d64c9ba8c8_0_564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g2d64c9ba8c8_0_564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g2d64c9ba8c8_0_564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g2d64c9ba8c8_0_564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g2d64c9ba8c8_0_564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2" name="Google Shape;1722;g2d64c9ba8c8_0_564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723" name="Google Shape;1723;g2d64c9ba8c8_0_564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g2d64c9ba8c8_0_564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g2d64c9ba8c8_0_564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g2d64c9ba8c8_0_564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7" name="Google Shape;1727;g2d64c9ba8c8_0_564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728" name="Google Shape;1728;g2d64c9ba8c8_0_564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g2d64c9ba8c8_0_564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g2d64c9ba8c8_0_564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g2d64c9ba8c8_0_564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2" name="Google Shape;1732;g2d64c9ba8c8_0_564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733" name="Google Shape;1733;g2d64c9ba8c8_0_564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g2d64c9ba8c8_0_564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g2d64c9ba8c8_0_564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6" name="Google Shape;1736;g2d64c9ba8c8_0_564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37" name="Google Shape;1737;g2d64c9ba8c8_0_564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g2d64c9ba8c8_0_564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g2d64c9ba8c8_0_564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0" name="Google Shape;1740;g2d64c9ba8c8_0_564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41" name="Google Shape;1741;g2d64c9ba8c8_0_564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g2d64c9ba8c8_0_564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g2d64c9ba8c8_0_564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4" name="Google Shape;1744;g2d64c9ba8c8_0_564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745" name="Google Shape;1745;g2d64c9ba8c8_0_564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g2d64c9ba8c8_0_564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g2d64c9ba8c8_0_564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48" name="Google Shape;1748;g2d64c9ba8c8_0_564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9" name="Google Shape;1749;g2d64c9ba8c8_0_564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0" name="Google Shape;1750;g2d64c9ba8c8_0_564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g2d64c9ba8c8_0_564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g2d64c9ba8c8_0_564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g2d64c9ba8c8_0_564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2d64c9ba8c8_0_11172"/>
          <p:cNvSpPr txBox="1"/>
          <p:nvPr>
            <p:ph idx="1" type="body"/>
          </p:nvPr>
        </p:nvSpPr>
        <p:spPr>
          <a:xfrm>
            <a:off x="1496067" y="2596896"/>
            <a:ext cx="3718500" cy="18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Semi Condensed"/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1756" name="Google Shape;1756;g2d64c9ba8c8_0_11172"/>
          <p:cNvSpPr txBox="1"/>
          <p:nvPr>
            <p:ph type="title"/>
          </p:nvPr>
        </p:nvSpPr>
        <p:spPr>
          <a:xfrm>
            <a:off x="2800800" y="463296"/>
            <a:ext cx="6596100" cy="780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1757" name="Google Shape;1757;g2d64c9ba8c8_0_11172"/>
          <p:cNvCxnSpPr/>
          <p:nvPr/>
        </p:nvCxnSpPr>
        <p:spPr>
          <a:xfrm>
            <a:off x="787267" y="5787467"/>
            <a:ext cx="1617300" cy="56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g2d64c9ba8c8_0_11172"/>
          <p:cNvCxnSpPr/>
          <p:nvPr/>
        </p:nvCxnSpPr>
        <p:spPr>
          <a:xfrm flipH="1" rot="10800000">
            <a:off x="10633" y="5776800"/>
            <a:ext cx="776700" cy="87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59" name="Google Shape;1759;g2d64c9ba8c8_0_11172"/>
          <p:cNvGrpSpPr/>
          <p:nvPr/>
        </p:nvGrpSpPr>
        <p:grpSpPr>
          <a:xfrm flipH="1">
            <a:off x="575888" y="5578356"/>
            <a:ext cx="389357" cy="390090"/>
            <a:chOff x="7353050" y="316275"/>
            <a:chExt cx="292025" cy="292575"/>
          </a:xfrm>
        </p:grpSpPr>
        <p:sp>
          <p:nvSpPr>
            <p:cNvPr id="1760" name="Google Shape;1760;g2d64c9ba8c8_0_111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g2d64c9ba8c8_0_111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g2d64c9ba8c8_0_111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g2d64c9ba8c8_0_111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4" name="Google Shape;1764;g2d64c9ba8c8_0_11172"/>
          <p:cNvGrpSpPr/>
          <p:nvPr/>
        </p:nvGrpSpPr>
        <p:grpSpPr>
          <a:xfrm>
            <a:off x="2195513" y="6155419"/>
            <a:ext cx="390805" cy="391174"/>
            <a:chOff x="3164039" y="430875"/>
            <a:chExt cx="293111" cy="293388"/>
          </a:xfrm>
        </p:grpSpPr>
        <p:sp>
          <p:nvSpPr>
            <p:cNvPr id="1765" name="Google Shape;1765;g2d64c9ba8c8_0_1117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g2d64c9ba8c8_0_1117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g2d64c9ba8c8_0_1117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g2d64c9ba8c8_0_1117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g2d64c9ba8c8_0_1117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g2d64c9ba8c8_0_1117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71" name="Google Shape;1771;g2d64c9ba8c8_0_11172"/>
          <p:cNvCxnSpPr/>
          <p:nvPr/>
        </p:nvCxnSpPr>
        <p:spPr>
          <a:xfrm rot="10800000">
            <a:off x="9595867" y="393467"/>
            <a:ext cx="1542900" cy="72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2" name="Google Shape;1772;g2d64c9ba8c8_0_11172"/>
          <p:cNvCxnSpPr/>
          <p:nvPr/>
        </p:nvCxnSpPr>
        <p:spPr>
          <a:xfrm flipH="1">
            <a:off x="11138867" y="-8833"/>
            <a:ext cx="1055100" cy="111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73" name="Google Shape;1773;g2d64c9ba8c8_0_11172"/>
          <p:cNvGrpSpPr/>
          <p:nvPr/>
        </p:nvGrpSpPr>
        <p:grpSpPr>
          <a:xfrm>
            <a:off x="10752098" y="702537"/>
            <a:ext cx="775714" cy="776447"/>
            <a:chOff x="8064275" y="887850"/>
            <a:chExt cx="581800" cy="582350"/>
          </a:xfrm>
        </p:grpSpPr>
        <p:sp>
          <p:nvSpPr>
            <p:cNvPr id="1774" name="Google Shape;1774;g2d64c9ba8c8_0_1117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g2d64c9ba8c8_0_1117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g2d64c9ba8c8_0_1117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g2d64c9ba8c8_0_1117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g2d64c9ba8c8_0_1117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g2d64c9ba8c8_0_1117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0" name="Google Shape;1780;g2d64c9ba8c8_0_11172"/>
          <p:cNvGrpSpPr/>
          <p:nvPr/>
        </p:nvGrpSpPr>
        <p:grpSpPr>
          <a:xfrm>
            <a:off x="9378255" y="227823"/>
            <a:ext cx="389357" cy="390090"/>
            <a:chOff x="7353050" y="316275"/>
            <a:chExt cx="292025" cy="292575"/>
          </a:xfrm>
        </p:grpSpPr>
        <p:sp>
          <p:nvSpPr>
            <p:cNvPr id="1781" name="Google Shape;1781;g2d64c9ba8c8_0_111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g2d64c9ba8c8_0_111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g2d64c9ba8c8_0_111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g2d64c9ba8c8_0_111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5" name="Google Shape;1785;g2d64c9ba8c8_0_11172"/>
          <p:cNvGrpSpPr/>
          <p:nvPr/>
        </p:nvGrpSpPr>
        <p:grpSpPr>
          <a:xfrm>
            <a:off x="11676974" y="306189"/>
            <a:ext cx="233327" cy="233328"/>
            <a:chOff x="8792300" y="321275"/>
            <a:chExt cx="175000" cy="175000"/>
          </a:xfrm>
        </p:grpSpPr>
        <p:sp>
          <p:nvSpPr>
            <p:cNvPr id="1786" name="Google Shape;1786;g2d64c9ba8c8_0_1117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g2d64c9ba8c8_0_1117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g2d64c9ba8c8_0_1117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g2d64c9ba8c8_0_1117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0" name="Google Shape;1790;g2d64c9ba8c8_0_11172"/>
          <p:cNvGrpSpPr/>
          <p:nvPr/>
        </p:nvGrpSpPr>
        <p:grpSpPr>
          <a:xfrm>
            <a:off x="11319878" y="227826"/>
            <a:ext cx="233344" cy="35999"/>
            <a:chOff x="5662375" y="212375"/>
            <a:chExt cx="175013" cy="27000"/>
          </a:xfrm>
        </p:grpSpPr>
        <p:sp>
          <p:nvSpPr>
            <p:cNvPr id="1791" name="Google Shape;1791;g2d64c9ba8c8_0_111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g2d64c9ba8c8_0_111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g2d64c9ba8c8_0_111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4" name="Google Shape;1794;g2d64c9ba8c8_0_11172"/>
          <p:cNvGrpSpPr/>
          <p:nvPr/>
        </p:nvGrpSpPr>
        <p:grpSpPr>
          <a:xfrm>
            <a:off x="10554945" y="1499460"/>
            <a:ext cx="233344" cy="35999"/>
            <a:chOff x="5662375" y="212375"/>
            <a:chExt cx="175013" cy="27000"/>
          </a:xfrm>
        </p:grpSpPr>
        <p:sp>
          <p:nvSpPr>
            <p:cNvPr id="1795" name="Google Shape;1795;g2d64c9ba8c8_0_111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g2d64c9ba8c8_0_111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g2d64c9ba8c8_0_111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1">
  <p:cSld name="CUSTOM_10_1"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2d64c9ba8c8_0_13151"/>
          <p:cNvSpPr txBox="1"/>
          <p:nvPr>
            <p:ph type="title"/>
          </p:nvPr>
        </p:nvSpPr>
        <p:spPr>
          <a:xfrm>
            <a:off x="1694688" y="451104"/>
            <a:ext cx="8814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g2d64c9ba8c8_0_13151"/>
          <p:cNvSpPr txBox="1"/>
          <p:nvPr>
            <p:ph idx="1" type="subTitle"/>
          </p:nvPr>
        </p:nvSpPr>
        <p:spPr>
          <a:xfrm>
            <a:off x="6254500" y="1988468"/>
            <a:ext cx="4742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801" name="Google Shape;1801;g2d64c9ba8c8_0_13151"/>
          <p:cNvCxnSpPr/>
          <p:nvPr/>
        </p:nvCxnSpPr>
        <p:spPr>
          <a:xfrm rot="10800000">
            <a:off x="10811900" y="668267"/>
            <a:ext cx="983700" cy="98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g2d64c9ba8c8_0_13151"/>
          <p:cNvCxnSpPr/>
          <p:nvPr/>
        </p:nvCxnSpPr>
        <p:spPr>
          <a:xfrm>
            <a:off x="776633" y="376250"/>
            <a:ext cx="1617300" cy="56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3" name="Google Shape;1803;g2d64c9ba8c8_0_13151"/>
          <p:cNvCxnSpPr/>
          <p:nvPr/>
        </p:nvCxnSpPr>
        <p:spPr>
          <a:xfrm flipH="1" rot="10800000">
            <a:off x="0" y="365583"/>
            <a:ext cx="776700" cy="87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04" name="Google Shape;1804;g2d64c9ba8c8_0_13151"/>
          <p:cNvGrpSpPr/>
          <p:nvPr/>
        </p:nvGrpSpPr>
        <p:grpSpPr>
          <a:xfrm flipH="1">
            <a:off x="565255" y="167139"/>
            <a:ext cx="389357" cy="390090"/>
            <a:chOff x="7353050" y="316275"/>
            <a:chExt cx="292025" cy="292575"/>
          </a:xfrm>
        </p:grpSpPr>
        <p:sp>
          <p:nvSpPr>
            <p:cNvPr id="1805" name="Google Shape;1805;g2d64c9ba8c8_0_131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g2d64c9ba8c8_0_131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g2d64c9ba8c8_0_131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g2d64c9ba8c8_0_131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9" name="Google Shape;1809;g2d64c9ba8c8_0_13151"/>
          <p:cNvGrpSpPr/>
          <p:nvPr/>
        </p:nvGrpSpPr>
        <p:grpSpPr>
          <a:xfrm>
            <a:off x="2184880" y="744202"/>
            <a:ext cx="390805" cy="391174"/>
            <a:chOff x="3164039" y="430875"/>
            <a:chExt cx="293111" cy="293388"/>
          </a:xfrm>
        </p:grpSpPr>
        <p:sp>
          <p:nvSpPr>
            <p:cNvPr id="1810" name="Google Shape;1810;g2d64c9ba8c8_0_1315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g2d64c9ba8c8_0_1315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g2d64c9ba8c8_0_1315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g2d64c9ba8c8_0_1315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g2d64c9ba8c8_0_1315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g2d64c9ba8c8_0_1315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6" name="Google Shape;1816;g2d64c9ba8c8_0_13151"/>
          <p:cNvGrpSpPr/>
          <p:nvPr/>
        </p:nvGrpSpPr>
        <p:grpSpPr>
          <a:xfrm>
            <a:off x="2122145" y="483460"/>
            <a:ext cx="233344" cy="35999"/>
            <a:chOff x="5662375" y="212375"/>
            <a:chExt cx="175013" cy="27000"/>
          </a:xfrm>
        </p:grpSpPr>
        <p:sp>
          <p:nvSpPr>
            <p:cNvPr id="1817" name="Google Shape;1817;g2d64c9ba8c8_0_131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g2d64c9ba8c8_0_131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g2d64c9ba8c8_0_131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20" name="Google Shape;1820;g2d64c9ba8c8_0_13151"/>
          <p:cNvCxnSpPr/>
          <p:nvPr/>
        </p:nvCxnSpPr>
        <p:spPr>
          <a:xfrm flipH="1">
            <a:off x="10868433" y="9167"/>
            <a:ext cx="1336800" cy="65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1" name="Google Shape;1821;g2d64c9ba8c8_0_13151"/>
          <p:cNvGrpSpPr/>
          <p:nvPr/>
        </p:nvGrpSpPr>
        <p:grpSpPr>
          <a:xfrm>
            <a:off x="10431565" y="269804"/>
            <a:ext cx="775714" cy="776447"/>
            <a:chOff x="8064275" y="887850"/>
            <a:chExt cx="581800" cy="582350"/>
          </a:xfrm>
        </p:grpSpPr>
        <p:sp>
          <p:nvSpPr>
            <p:cNvPr id="1822" name="Google Shape;1822;g2d64c9ba8c8_0_1315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g2d64c9ba8c8_0_1315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g2d64c9ba8c8_0_1315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g2d64c9ba8c8_0_1315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g2d64c9ba8c8_0_1315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g2d64c9ba8c8_0_1315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g2d64c9ba8c8_0_13151"/>
          <p:cNvGrpSpPr/>
          <p:nvPr/>
        </p:nvGrpSpPr>
        <p:grpSpPr>
          <a:xfrm flipH="1">
            <a:off x="11598455" y="1489973"/>
            <a:ext cx="389357" cy="390090"/>
            <a:chOff x="7353050" y="316275"/>
            <a:chExt cx="292025" cy="292575"/>
          </a:xfrm>
        </p:grpSpPr>
        <p:sp>
          <p:nvSpPr>
            <p:cNvPr id="1829" name="Google Shape;1829;g2d64c9ba8c8_0_131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g2d64c9ba8c8_0_131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g2d64c9ba8c8_0_131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g2d64c9ba8c8_0_131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3" name="Google Shape;1833;g2d64c9ba8c8_0_13151"/>
          <p:cNvGrpSpPr/>
          <p:nvPr/>
        </p:nvGrpSpPr>
        <p:grpSpPr>
          <a:xfrm>
            <a:off x="11570945" y="2109060"/>
            <a:ext cx="233344" cy="35999"/>
            <a:chOff x="5662375" y="212375"/>
            <a:chExt cx="175013" cy="27000"/>
          </a:xfrm>
        </p:grpSpPr>
        <p:sp>
          <p:nvSpPr>
            <p:cNvPr id="1834" name="Google Shape;1834;g2d64c9ba8c8_0_131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g2d64c9ba8c8_0_131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g2d64c9ba8c8_0_131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37" name="Google Shape;1837;g2d64c9ba8c8_0_13151"/>
          <p:cNvCxnSpPr/>
          <p:nvPr/>
        </p:nvCxnSpPr>
        <p:spPr>
          <a:xfrm flipH="1">
            <a:off x="6802272" y="6017433"/>
            <a:ext cx="15108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g2d64c9ba8c8_0_13151"/>
          <p:cNvCxnSpPr/>
          <p:nvPr/>
        </p:nvCxnSpPr>
        <p:spPr>
          <a:xfrm rot="10800000">
            <a:off x="8313172" y="5989867"/>
            <a:ext cx="17895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g2d64c9ba8c8_0_13151"/>
          <p:cNvCxnSpPr/>
          <p:nvPr/>
        </p:nvCxnSpPr>
        <p:spPr>
          <a:xfrm flipH="1">
            <a:off x="10063372" y="5877333"/>
            <a:ext cx="1776000" cy="5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g2d64c9ba8c8_0_13151"/>
          <p:cNvCxnSpPr/>
          <p:nvPr/>
        </p:nvCxnSpPr>
        <p:spPr>
          <a:xfrm flipH="1">
            <a:off x="11829505" y="5324733"/>
            <a:ext cx="365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41" name="Google Shape;1841;g2d64c9ba8c8_0_13151"/>
          <p:cNvGrpSpPr/>
          <p:nvPr/>
        </p:nvGrpSpPr>
        <p:grpSpPr>
          <a:xfrm>
            <a:off x="9705003" y="6017404"/>
            <a:ext cx="775714" cy="776447"/>
            <a:chOff x="8064275" y="887850"/>
            <a:chExt cx="581800" cy="582350"/>
          </a:xfrm>
        </p:grpSpPr>
        <p:sp>
          <p:nvSpPr>
            <p:cNvPr id="1842" name="Google Shape;1842;g2d64c9ba8c8_0_1315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g2d64c9ba8c8_0_1315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g2d64c9ba8c8_0_1315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g2d64c9ba8c8_0_1315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g2d64c9ba8c8_0_1315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g2d64c9ba8c8_0_1315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8" name="Google Shape;1848;g2d64c9ba8c8_0_13151"/>
          <p:cNvGrpSpPr/>
          <p:nvPr/>
        </p:nvGrpSpPr>
        <p:grpSpPr>
          <a:xfrm>
            <a:off x="8132360" y="5787273"/>
            <a:ext cx="389357" cy="390090"/>
            <a:chOff x="7353050" y="316275"/>
            <a:chExt cx="292025" cy="292575"/>
          </a:xfrm>
        </p:grpSpPr>
        <p:sp>
          <p:nvSpPr>
            <p:cNvPr id="1849" name="Google Shape;1849;g2d64c9ba8c8_0_131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g2d64c9ba8c8_0_131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g2d64c9ba8c8_0_131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g2d64c9ba8c8_0_131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3" name="Google Shape;1853;g2d64c9ba8c8_0_13151"/>
          <p:cNvGrpSpPr/>
          <p:nvPr/>
        </p:nvGrpSpPr>
        <p:grpSpPr>
          <a:xfrm>
            <a:off x="11723412" y="5753356"/>
            <a:ext cx="233327" cy="233328"/>
            <a:chOff x="8792300" y="321275"/>
            <a:chExt cx="175000" cy="175000"/>
          </a:xfrm>
        </p:grpSpPr>
        <p:sp>
          <p:nvSpPr>
            <p:cNvPr id="1854" name="Google Shape;1854;g2d64c9ba8c8_0_1315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g2d64c9ba8c8_0_1315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g2d64c9ba8c8_0_1315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g2d64c9ba8c8_0_1315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8" name="Google Shape;1858;g2d64c9ba8c8_0_13151"/>
          <p:cNvGrpSpPr/>
          <p:nvPr/>
        </p:nvGrpSpPr>
        <p:grpSpPr>
          <a:xfrm flipH="1">
            <a:off x="6630487" y="6210052"/>
            <a:ext cx="390805" cy="391174"/>
            <a:chOff x="3164039" y="430875"/>
            <a:chExt cx="293111" cy="293388"/>
          </a:xfrm>
        </p:grpSpPr>
        <p:sp>
          <p:nvSpPr>
            <p:cNvPr id="1859" name="Google Shape;1859;g2d64c9ba8c8_0_1315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g2d64c9ba8c8_0_1315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g2d64c9ba8c8_0_1315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g2d64c9ba8c8_0_1315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g2d64c9ba8c8_0_1315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g2d64c9ba8c8_0_1315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5" name="Google Shape;1865;g2d64c9ba8c8_0_13151"/>
          <p:cNvGrpSpPr/>
          <p:nvPr/>
        </p:nvGrpSpPr>
        <p:grpSpPr>
          <a:xfrm>
            <a:off x="11628883" y="5523226"/>
            <a:ext cx="233344" cy="35999"/>
            <a:chOff x="5662375" y="212375"/>
            <a:chExt cx="175013" cy="27000"/>
          </a:xfrm>
        </p:grpSpPr>
        <p:sp>
          <p:nvSpPr>
            <p:cNvPr id="1866" name="Google Shape;1866;g2d64c9ba8c8_0_131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g2d64c9ba8c8_0_131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g2d64c9ba8c8_0_131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 1">
  <p:cSld name="CUSTOM_14_1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0" name="Google Shape;1870;g2d64c9ba8c8_0_14931"/>
          <p:cNvCxnSpPr/>
          <p:nvPr/>
        </p:nvCxnSpPr>
        <p:spPr>
          <a:xfrm>
            <a:off x="787267" y="5787467"/>
            <a:ext cx="893700" cy="56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1" name="Google Shape;1871;g2d64c9ba8c8_0_14931"/>
          <p:cNvSpPr txBox="1"/>
          <p:nvPr>
            <p:ph type="title"/>
          </p:nvPr>
        </p:nvSpPr>
        <p:spPr>
          <a:xfrm>
            <a:off x="2944233" y="457033"/>
            <a:ext cx="63036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2" name="Google Shape;1872;g2d64c9ba8c8_0_14931"/>
          <p:cNvCxnSpPr/>
          <p:nvPr/>
        </p:nvCxnSpPr>
        <p:spPr>
          <a:xfrm flipH="1" rot="10800000">
            <a:off x="0" y="5776633"/>
            <a:ext cx="787500" cy="8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73" name="Google Shape;1873;g2d64c9ba8c8_0_14931"/>
          <p:cNvGrpSpPr/>
          <p:nvPr/>
        </p:nvGrpSpPr>
        <p:grpSpPr>
          <a:xfrm flipH="1">
            <a:off x="575888" y="5578356"/>
            <a:ext cx="389357" cy="390090"/>
            <a:chOff x="7353050" y="316275"/>
            <a:chExt cx="292025" cy="292575"/>
          </a:xfrm>
        </p:grpSpPr>
        <p:sp>
          <p:nvSpPr>
            <p:cNvPr id="1874" name="Google Shape;1874;g2d64c9ba8c8_0_1493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g2d64c9ba8c8_0_1493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g2d64c9ba8c8_0_1493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g2d64c9ba8c8_0_1493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8" name="Google Shape;1878;g2d64c9ba8c8_0_14931"/>
          <p:cNvGrpSpPr/>
          <p:nvPr/>
        </p:nvGrpSpPr>
        <p:grpSpPr>
          <a:xfrm>
            <a:off x="1434280" y="6139552"/>
            <a:ext cx="390805" cy="391174"/>
            <a:chOff x="3164039" y="430875"/>
            <a:chExt cx="293111" cy="293388"/>
          </a:xfrm>
        </p:grpSpPr>
        <p:sp>
          <p:nvSpPr>
            <p:cNvPr id="1879" name="Google Shape;1879;g2d64c9ba8c8_0_1493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g2d64c9ba8c8_0_1493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g2d64c9ba8c8_0_1493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g2d64c9ba8c8_0_1493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g2d64c9ba8c8_0_1493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g2d64c9ba8c8_0_1493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85" name="Google Shape;1885;g2d64c9ba8c8_0_14931"/>
          <p:cNvCxnSpPr/>
          <p:nvPr/>
        </p:nvCxnSpPr>
        <p:spPr>
          <a:xfrm rot="10800000">
            <a:off x="9595867" y="393467"/>
            <a:ext cx="1542900" cy="72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6" name="Google Shape;1886;g2d64c9ba8c8_0_14931"/>
          <p:cNvCxnSpPr/>
          <p:nvPr/>
        </p:nvCxnSpPr>
        <p:spPr>
          <a:xfrm flipH="1">
            <a:off x="11138867" y="-8833"/>
            <a:ext cx="1055100" cy="11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7" name="Google Shape;1887;g2d64c9ba8c8_0_14931"/>
          <p:cNvGrpSpPr/>
          <p:nvPr/>
        </p:nvGrpSpPr>
        <p:grpSpPr>
          <a:xfrm>
            <a:off x="10752098" y="702537"/>
            <a:ext cx="775714" cy="776447"/>
            <a:chOff x="8064275" y="887850"/>
            <a:chExt cx="581800" cy="582350"/>
          </a:xfrm>
        </p:grpSpPr>
        <p:sp>
          <p:nvSpPr>
            <p:cNvPr id="1888" name="Google Shape;1888;g2d64c9ba8c8_0_1493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g2d64c9ba8c8_0_1493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g2d64c9ba8c8_0_1493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g2d64c9ba8c8_0_1493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g2d64c9ba8c8_0_1493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g2d64c9ba8c8_0_1493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4" name="Google Shape;1894;g2d64c9ba8c8_0_14931"/>
          <p:cNvGrpSpPr/>
          <p:nvPr/>
        </p:nvGrpSpPr>
        <p:grpSpPr>
          <a:xfrm>
            <a:off x="9378255" y="227823"/>
            <a:ext cx="389357" cy="390090"/>
            <a:chOff x="7353050" y="316275"/>
            <a:chExt cx="292025" cy="292575"/>
          </a:xfrm>
        </p:grpSpPr>
        <p:sp>
          <p:nvSpPr>
            <p:cNvPr id="1895" name="Google Shape;1895;g2d64c9ba8c8_0_1493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g2d64c9ba8c8_0_1493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g2d64c9ba8c8_0_1493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g2d64c9ba8c8_0_1493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9" name="Google Shape;1899;g2d64c9ba8c8_0_14931"/>
          <p:cNvGrpSpPr/>
          <p:nvPr/>
        </p:nvGrpSpPr>
        <p:grpSpPr>
          <a:xfrm>
            <a:off x="11676974" y="306189"/>
            <a:ext cx="233327" cy="233328"/>
            <a:chOff x="8792300" y="321275"/>
            <a:chExt cx="175000" cy="175000"/>
          </a:xfrm>
        </p:grpSpPr>
        <p:sp>
          <p:nvSpPr>
            <p:cNvPr id="1900" name="Google Shape;1900;g2d64c9ba8c8_0_1493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g2d64c9ba8c8_0_1493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g2d64c9ba8c8_0_1493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g2d64c9ba8c8_0_1493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4" name="Google Shape;1904;g2d64c9ba8c8_0_14931"/>
          <p:cNvGrpSpPr/>
          <p:nvPr/>
        </p:nvGrpSpPr>
        <p:grpSpPr>
          <a:xfrm>
            <a:off x="11319878" y="227826"/>
            <a:ext cx="233344" cy="35999"/>
            <a:chOff x="5662375" y="212375"/>
            <a:chExt cx="175013" cy="27000"/>
          </a:xfrm>
        </p:grpSpPr>
        <p:sp>
          <p:nvSpPr>
            <p:cNvPr id="1905" name="Google Shape;1905;g2d64c9ba8c8_0_149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g2d64c9ba8c8_0_149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g2d64c9ba8c8_0_149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g2d64c9ba8c8_0_14931"/>
          <p:cNvGrpSpPr/>
          <p:nvPr/>
        </p:nvGrpSpPr>
        <p:grpSpPr>
          <a:xfrm>
            <a:off x="10554945" y="1499460"/>
            <a:ext cx="233344" cy="35999"/>
            <a:chOff x="5662375" y="212375"/>
            <a:chExt cx="175013" cy="27000"/>
          </a:xfrm>
        </p:grpSpPr>
        <p:sp>
          <p:nvSpPr>
            <p:cNvPr id="1909" name="Google Shape;1909;g2d64c9ba8c8_0_149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g2d64c9ba8c8_0_149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g2d64c9ba8c8_0_149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2" name="Google Shape;1912;g2d64c9ba8c8_0_14931"/>
          <p:cNvSpPr txBox="1"/>
          <p:nvPr>
            <p:ph idx="1" type="subTitle"/>
          </p:nvPr>
        </p:nvSpPr>
        <p:spPr>
          <a:xfrm>
            <a:off x="7522464" y="3657600"/>
            <a:ext cx="2487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13" name="Google Shape;1913;g2d64c9ba8c8_0_14931"/>
          <p:cNvSpPr txBox="1"/>
          <p:nvPr>
            <p:ph idx="2" type="subTitle"/>
          </p:nvPr>
        </p:nvSpPr>
        <p:spPr>
          <a:xfrm>
            <a:off x="4852416" y="2182368"/>
            <a:ext cx="2487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14" name="Google Shape;1914;g2d64c9ba8c8_0_14931"/>
          <p:cNvSpPr txBox="1"/>
          <p:nvPr>
            <p:ph idx="3" type="subTitle"/>
          </p:nvPr>
        </p:nvSpPr>
        <p:spPr>
          <a:xfrm>
            <a:off x="2182368" y="2999232"/>
            <a:ext cx="2487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15" name="Google Shape;1915;g2d64c9ba8c8_0_14931"/>
          <p:cNvSpPr txBox="1"/>
          <p:nvPr>
            <p:ph idx="4" type="subTitle"/>
          </p:nvPr>
        </p:nvSpPr>
        <p:spPr>
          <a:xfrm>
            <a:off x="7522464" y="4108704"/>
            <a:ext cx="24873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16" name="Google Shape;1916;g2d64c9ba8c8_0_14931"/>
          <p:cNvSpPr txBox="1"/>
          <p:nvPr>
            <p:ph idx="5" type="subTitle"/>
          </p:nvPr>
        </p:nvSpPr>
        <p:spPr>
          <a:xfrm>
            <a:off x="4852416" y="2633472"/>
            <a:ext cx="24873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17" name="Google Shape;1917;g2d64c9ba8c8_0_14931"/>
          <p:cNvSpPr txBox="1"/>
          <p:nvPr>
            <p:ph idx="6" type="subTitle"/>
          </p:nvPr>
        </p:nvSpPr>
        <p:spPr>
          <a:xfrm>
            <a:off x="2182368" y="3462528"/>
            <a:ext cx="24873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 1">
  <p:cSld name="CUSTOM_7_1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9" name="Google Shape;1919;g2d64c9ba8c8_0_22092"/>
          <p:cNvCxnSpPr/>
          <p:nvPr/>
        </p:nvCxnSpPr>
        <p:spPr>
          <a:xfrm>
            <a:off x="787267" y="5787467"/>
            <a:ext cx="893700" cy="56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0" name="Google Shape;1920;g2d64c9ba8c8_0_22092"/>
          <p:cNvSpPr txBox="1"/>
          <p:nvPr>
            <p:ph type="title"/>
          </p:nvPr>
        </p:nvSpPr>
        <p:spPr>
          <a:xfrm>
            <a:off x="2944233" y="457033"/>
            <a:ext cx="63036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1" name="Google Shape;1921;g2d64c9ba8c8_0_22092"/>
          <p:cNvCxnSpPr/>
          <p:nvPr/>
        </p:nvCxnSpPr>
        <p:spPr>
          <a:xfrm flipH="1" rot="10800000">
            <a:off x="0" y="5776633"/>
            <a:ext cx="787500" cy="88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22" name="Google Shape;1922;g2d64c9ba8c8_0_22092"/>
          <p:cNvGrpSpPr/>
          <p:nvPr/>
        </p:nvGrpSpPr>
        <p:grpSpPr>
          <a:xfrm flipH="1">
            <a:off x="575888" y="5578356"/>
            <a:ext cx="389357" cy="390090"/>
            <a:chOff x="7353050" y="316275"/>
            <a:chExt cx="292025" cy="292575"/>
          </a:xfrm>
        </p:grpSpPr>
        <p:sp>
          <p:nvSpPr>
            <p:cNvPr id="1923" name="Google Shape;1923;g2d64c9ba8c8_0_2209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g2d64c9ba8c8_0_2209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g2d64c9ba8c8_0_2209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g2d64c9ba8c8_0_2209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7" name="Google Shape;1927;g2d64c9ba8c8_0_22092"/>
          <p:cNvGrpSpPr/>
          <p:nvPr/>
        </p:nvGrpSpPr>
        <p:grpSpPr>
          <a:xfrm>
            <a:off x="1434280" y="6139552"/>
            <a:ext cx="390805" cy="391174"/>
            <a:chOff x="3164039" y="430875"/>
            <a:chExt cx="293111" cy="293388"/>
          </a:xfrm>
        </p:grpSpPr>
        <p:sp>
          <p:nvSpPr>
            <p:cNvPr id="1928" name="Google Shape;1928;g2d64c9ba8c8_0_2209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g2d64c9ba8c8_0_2209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g2d64c9ba8c8_0_2209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g2d64c9ba8c8_0_2209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g2d64c9ba8c8_0_2209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g2d64c9ba8c8_0_2209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34" name="Google Shape;1934;g2d64c9ba8c8_0_22092"/>
          <p:cNvCxnSpPr/>
          <p:nvPr/>
        </p:nvCxnSpPr>
        <p:spPr>
          <a:xfrm rot="10800000">
            <a:off x="9595867" y="393467"/>
            <a:ext cx="1542900" cy="72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5" name="Google Shape;1935;g2d64c9ba8c8_0_22092"/>
          <p:cNvCxnSpPr/>
          <p:nvPr/>
        </p:nvCxnSpPr>
        <p:spPr>
          <a:xfrm flipH="1">
            <a:off x="11138867" y="-8833"/>
            <a:ext cx="1055100" cy="111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36" name="Google Shape;1936;g2d64c9ba8c8_0_22092"/>
          <p:cNvGrpSpPr/>
          <p:nvPr/>
        </p:nvGrpSpPr>
        <p:grpSpPr>
          <a:xfrm>
            <a:off x="10752098" y="702537"/>
            <a:ext cx="775714" cy="776447"/>
            <a:chOff x="8064275" y="887850"/>
            <a:chExt cx="581800" cy="582350"/>
          </a:xfrm>
        </p:grpSpPr>
        <p:sp>
          <p:nvSpPr>
            <p:cNvPr id="1937" name="Google Shape;1937;g2d64c9ba8c8_0_2209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g2d64c9ba8c8_0_2209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g2d64c9ba8c8_0_2209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g2d64c9ba8c8_0_2209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g2d64c9ba8c8_0_2209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g2d64c9ba8c8_0_2209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3" name="Google Shape;1943;g2d64c9ba8c8_0_22092"/>
          <p:cNvGrpSpPr/>
          <p:nvPr/>
        </p:nvGrpSpPr>
        <p:grpSpPr>
          <a:xfrm>
            <a:off x="9378255" y="227823"/>
            <a:ext cx="389357" cy="390090"/>
            <a:chOff x="7353050" y="316275"/>
            <a:chExt cx="292025" cy="292575"/>
          </a:xfrm>
        </p:grpSpPr>
        <p:sp>
          <p:nvSpPr>
            <p:cNvPr id="1944" name="Google Shape;1944;g2d64c9ba8c8_0_2209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g2d64c9ba8c8_0_2209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g2d64c9ba8c8_0_2209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g2d64c9ba8c8_0_2209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8" name="Google Shape;1948;g2d64c9ba8c8_0_22092"/>
          <p:cNvGrpSpPr/>
          <p:nvPr/>
        </p:nvGrpSpPr>
        <p:grpSpPr>
          <a:xfrm>
            <a:off x="11676974" y="306189"/>
            <a:ext cx="233327" cy="233328"/>
            <a:chOff x="8792300" y="321275"/>
            <a:chExt cx="175000" cy="175000"/>
          </a:xfrm>
        </p:grpSpPr>
        <p:sp>
          <p:nvSpPr>
            <p:cNvPr id="1949" name="Google Shape;1949;g2d64c9ba8c8_0_2209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g2d64c9ba8c8_0_2209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g2d64c9ba8c8_0_2209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g2d64c9ba8c8_0_2209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3" name="Google Shape;1953;g2d64c9ba8c8_0_22092"/>
          <p:cNvGrpSpPr/>
          <p:nvPr/>
        </p:nvGrpSpPr>
        <p:grpSpPr>
          <a:xfrm>
            <a:off x="11319878" y="227826"/>
            <a:ext cx="233344" cy="35999"/>
            <a:chOff x="5662375" y="212375"/>
            <a:chExt cx="175013" cy="27000"/>
          </a:xfrm>
        </p:grpSpPr>
        <p:sp>
          <p:nvSpPr>
            <p:cNvPr id="1954" name="Google Shape;1954;g2d64c9ba8c8_0_2209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g2d64c9ba8c8_0_2209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g2d64c9ba8c8_0_2209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7" name="Google Shape;1957;g2d64c9ba8c8_0_22092"/>
          <p:cNvGrpSpPr/>
          <p:nvPr/>
        </p:nvGrpSpPr>
        <p:grpSpPr>
          <a:xfrm>
            <a:off x="10554945" y="1499460"/>
            <a:ext cx="233344" cy="35999"/>
            <a:chOff x="5662375" y="212375"/>
            <a:chExt cx="175013" cy="27000"/>
          </a:xfrm>
        </p:grpSpPr>
        <p:sp>
          <p:nvSpPr>
            <p:cNvPr id="1958" name="Google Shape;1958;g2d64c9ba8c8_0_2209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g2d64c9ba8c8_0_2209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g2d64c9ba8c8_0_2209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1" name="Google Shape;1961;g2d64c9ba8c8_0_22092"/>
          <p:cNvSpPr txBox="1"/>
          <p:nvPr>
            <p:ph idx="1" type="subTitle"/>
          </p:nvPr>
        </p:nvSpPr>
        <p:spPr>
          <a:xfrm>
            <a:off x="8290560" y="2426208"/>
            <a:ext cx="2182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62" name="Google Shape;1962;g2d64c9ba8c8_0_22092"/>
          <p:cNvSpPr txBox="1"/>
          <p:nvPr>
            <p:ph idx="2" type="subTitle"/>
          </p:nvPr>
        </p:nvSpPr>
        <p:spPr>
          <a:xfrm>
            <a:off x="4998720" y="1670304"/>
            <a:ext cx="2182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63" name="Google Shape;1963;g2d64c9ba8c8_0_22092"/>
          <p:cNvSpPr txBox="1"/>
          <p:nvPr>
            <p:ph idx="3" type="subTitle"/>
          </p:nvPr>
        </p:nvSpPr>
        <p:spPr>
          <a:xfrm>
            <a:off x="1719072" y="2426208"/>
            <a:ext cx="2182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64" name="Google Shape;1964;g2d64c9ba8c8_0_22092"/>
          <p:cNvSpPr txBox="1"/>
          <p:nvPr>
            <p:ph idx="4" type="subTitle"/>
          </p:nvPr>
        </p:nvSpPr>
        <p:spPr>
          <a:xfrm>
            <a:off x="8290560" y="2852928"/>
            <a:ext cx="21825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5" name="Google Shape;1965;g2d64c9ba8c8_0_22092"/>
          <p:cNvSpPr txBox="1"/>
          <p:nvPr>
            <p:ph idx="5" type="subTitle"/>
          </p:nvPr>
        </p:nvSpPr>
        <p:spPr>
          <a:xfrm>
            <a:off x="4998720" y="2109216"/>
            <a:ext cx="21825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66" name="Google Shape;1966;g2d64c9ba8c8_0_22092"/>
          <p:cNvSpPr txBox="1"/>
          <p:nvPr>
            <p:ph idx="6" type="subTitle"/>
          </p:nvPr>
        </p:nvSpPr>
        <p:spPr>
          <a:xfrm>
            <a:off x="1719072" y="2852928"/>
            <a:ext cx="21825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 1">
  <p:cSld name="CUSTOM_2_1"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2d64c9ba8c8_0_25547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69" name="Google Shape;1969;g2d64c9ba8c8_0_25547"/>
          <p:cNvSpPr txBox="1"/>
          <p:nvPr>
            <p:ph idx="1" type="subTitle"/>
          </p:nvPr>
        </p:nvSpPr>
        <p:spPr>
          <a:xfrm>
            <a:off x="2279904" y="2060448"/>
            <a:ext cx="2593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70" name="Google Shape;1970;g2d64c9ba8c8_0_25547"/>
          <p:cNvSpPr txBox="1"/>
          <p:nvPr>
            <p:ph idx="2" type="subTitle"/>
          </p:nvPr>
        </p:nvSpPr>
        <p:spPr>
          <a:xfrm>
            <a:off x="2279904" y="2584704"/>
            <a:ext cx="2593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71" name="Google Shape;1971;g2d64c9ba8c8_0_25547"/>
          <p:cNvSpPr txBox="1"/>
          <p:nvPr>
            <p:ph idx="3" type="subTitle"/>
          </p:nvPr>
        </p:nvSpPr>
        <p:spPr>
          <a:xfrm>
            <a:off x="7290816" y="2060448"/>
            <a:ext cx="2596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72" name="Google Shape;1972;g2d64c9ba8c8_0_25547"/>
          <p:cNvSpPr txBox="1"/>
          <p:nvPr>
            <p:ph idx="4" type="subTitle"/>
          </p:nvPr>
        </p:nvSpPr>
        <p:spPr>
          <a:xfrm>
            <a:off x="7290816" y="2584704"/>
            <a:ext cx="25968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73" name="Google Shape;1973;g2d64c9ba8c8_0_25547"/>
          <p:cNvSpPr txBox="1"/>
          <p:nvPr>
            <p:ph idx="5" type="subTitle"/>
          </p:nvPr>
        </p:nvSpPr>
        <p:spPr>
          <a:xfrm>
            <a:off x="3767328" y="4267200"/>
            <a:ext cx="2593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74" name="Google Shape;1974;g2d64c9ba8c8_0_25547"/>
          <p:cNvSpPr txBox="1"/>
          <p:nvPr>
            <p:ph idx="6" type="subTitle"/>
          </p:nvPr>
        </p:nvSpPr>
        <p:spPr>
          <a:xfrm>
            <a:off x="3767328" y="4791456"/>
            <a:ext cx="2593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75" name="Google Shape;1975;g2d64c9ba8c8_0_25547"/>
          <p:cNvSpPr txBox="1"/>
          <p:nvPr>
            <p:ph idx="7" type="subTitle"/>
          </p:nvPr>
        </p:nvSpPr>
        <p:spPr>
          <a:xfrm>
            <a:off x="8619744" y="4267200"/>
            <a:ext cx="2658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76" name="Google Shape;1976;g2d64c9ba8c8_0_25547"/>
          <p:cNvSpPr txBox="1"/>
          <p:nvPr>
            <p:ph idx="8" type="subTitle"/>
          </p:nvPr>
        </p:nvSpPr>
        <p:spPr>
          <a:xfrm>
            <a:off x="8619744" y="4791456"/>
            <a:ext cx="2658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977" name="Google Shape;1977;g2d64c9ba8c8_0_25547"/>
          <p:cNvCxnSpPr/>
          <p:nvPr/>
        </p:nvCxnSpPr>
        <p:spPr>
          <a:xfrm rot="10800000">
            <a:off x="10811900" y="668267"/>
            <a:ext cx="983700" cy="98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8" name="Google Shape;1978;g2d64c9ba8c8_0_25547"/>
          <p:cNvCxnSpPr/>
          <p:nvPr/>
        </p:nvCxnSpPr>
        <p:spPr>
          <a:xfrm>
            <a:off x="776633" y="376250"/>
            <a:ext cx="1617300" cy="56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9" name="Google Shape;1979;g2d64c9ba8c8_0_25547"/>
          <p:cNvCxnSpPr/>
          <p:nvPr/>
        </p:nvCxnSpPr>
        <p:spPr>
          <a:xfrm flipH="1" rot="10800000">
            <a:off x="0" y="365583"/>
            <a:ext cx="776700" cy="87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80" name="Google Shape;1980;g2d64c9ba8c8_0_25547"/>
          <p:cNvGrpSpPr/>
          <p:nvPr/>
        </p:nvGrpSpPr>
        <p:grpSpPr>
          <a:xfrm flipH="1">
            <a:off x="565255" y="167139"/>
            <a:ext cx="389357" cy="390090"/>
            <a:chOff x="7353050" y="316275"/>
            <a:chExt cx="292025" cy="292575"/>
          </a:xfrm>
        </p:grpSpPr>
        <p:sp>
          <p:nvSpPr>
            <p:cNvPr id="1981" name="Google Shape;1981;g2d64c9ba8c8_0_2554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g2d64c9ba8c8_0_2554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g2d64c9ba8c8_0_2554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g2d64c9ba8c8_0_2554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5" name="Google Shape;1985;g2d64c9ba8c8_0_25547"/>
          <p:cNvGrpSpPr/>
          <p:nvPr/>
        </p:nvGrpSpPr>
        <p:grpSpPr>
          <a:xfrm>
            <a:off x="2184880" y="744202"/>
            <a:ext cx="390805" cy="391174"/>
            <a:chOff x="3164039" y="430875"/>
            <a:chExt cx="293111" cy="293388"/>
          </a:xfrm>
        </p:grpSpPr>
        <p:sp>
          <p:nvSpPr>
            <p:cNvPr id="1986" name="Google Shape;1986;g2d64c9ba8c8_0_2554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g2d64c9ba8c8_0_2554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g2d64c9ba8c8_0_2554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g2d64c9ba8c8_0_2554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g2d64c9ba8c8_0_2554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g2d64c9ba8c8_0_2554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2" name="Google Shape;1992;g2d64c9ba8c8_0_25547"/>
          <p:cNvGrpSpPr/>
          <p:nvPr/>
        </p:nvGrpSpPr>
        <p:grpSpPr>
          <a:xfrm>
            <a:off x="2122145" y="483460"/>
            <a:ext cx="233344" cy="35999"/>
            <a:chOff x="5662375" y="212375"/>
            <a:chExt cx="175013" cy="27000"/>
          </a:xfrm>
        </p:grpSpPr>
        <p:sp>
          <p:nvSpPr>
            <p:cNvPr id="1993" name="Google Shape;1993;g2d64c9ba8c8_0_2554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g2d64c9ba8c8_0_2554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g2d64c9ba8c8_0_2554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96" name="Google Shape;1996;g2d64c9ba8c8_0_25547"/>
          <p:cNvCxnSpPr/>
          <p:nvPr/>
        </p:nvCxnSpPr>
        <p:spPr>
          <a:xfrm flipH="1">
            <a:off x="10868433" y="9167"/>
            <a:ext cx="1336800" cy="65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97" name="Google Shape;1997;g2d64c9ba8c8_0_25547"/>
          <p:cNvGrpSpPr/>
          <p:nvPr/>
        </p:nvGrpSpPr>
        <p:grpSpPr>
          <a:xfrm>
            <a:off x="10431565" y="269804"/>
            <a:ext cx="775714" cy="776447"/>
            <a:chOff x="8064275" y="887850"/>
            <a:chExt cx="581800" cy="582350"/>
          </a:xfrm>
        </p:grpSpPr>
        <p:sp>
          <p:nvSpPr>
            <p:cNvPr id="1998" name="Google Shape;1998;g2d64c9ba8c8_0_2554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g2d64c9ba8c8_0_2554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g2d64c9ba8c8_0_2554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g2d64c9ba8c8_0_2554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g2d64c9ba8c8_0_2554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g2d64c9ba8c8_0_2554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4" name="Google Shape;2004;g2d64c9ba8c8_0_25547"/>
          <p:cNvGrpSpPr/>
          <p:nvPr/>
        </p:nvGrpSpPr>
        <p:grpSpPr>
          <a:xfrm flipH="1">
            <a:off x="11598455" y="1489973"/>
            <a:ext cx="389357" cy="390090"/>
            <a:chOff x="7353050" y="316275"/>
            <a:chExt cx="292025" cy="292575"/>
          </a:xfrm>
        </p:grpSpPr>
        <p:sp>
          <p:nvSpPr>
            <p:cNvPr id="2005" name="Google Shape;2005;g2d64c9ba8c8_0_2554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g2d64c9ba8c8_0_2554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g2d64c9ba8c8_0_2554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g2d64c9ba8c8_0_2554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9" name="Google Shape;2009;g2d64c9ba8c8_0_25547"/>
          <p:cNvGrpSpPr/>
          <p:nvPr/>
        </p:nvGrpSpPr>
        <p:grpSpPr>
          <a:xfrm>
            <a:off x="11570945" y="2109060"/>
            <a:ext cx="233344" cy="35999"/>
            <a:chOff x="5662375" y="212375"/>
            <a:chExt cx="175013" cy="27000"/>
          </a:xfrm>
        </p:grpSpPr>
        <p:sp>
          <p:nvSpPr>
            <p:cNvPr id="2010" name="Google Shape;2010;g2d64c9ba8c8_0_2554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g2d64c9ba8c8_0_2554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g2d64c9ba8c8_0_2554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 2">
  <p:cSld name="CUSTOM_2_2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d64c9ba8c8_0_27306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15" name="Google Shape;2015;g2d64c9ba8c8_0_27306"/>
          <p:cNvSpPr txBox="1"/>
          <p:nvPr>
            <p:ph idx="1" type="subTitle"/>
          </p:nvPr>
        </p:nvSpPr>
        <p:spPr>
          <a:xfrm>
            <a:off x="2279904" y="2060448"/>
            <a:ext cx="2593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016" name="Google Shape;2016;g2d64c9ba8c8_0_27306"/>
          <p:cNvSpPr txBox="1"/>
          <p:nvPr>
            <p:ph idx="2" type="subTitle"/>
          </p:nvPr>
        </p:nvSpPr>
        <p:spPr>
          <a:xfrm>
            <a:off x="2279904" y="2584704"/>
            <a:ext cx="2593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17" name="Google Shape;2017;g2d64c9ba8c8_0_27306"/>
          <p:cNvSpPr txBox="1"/>
          <p:nvPr>
            <p:ph idx="3" type="subTitle"/>
          </p:nvPr>
        </p:nvSpPr>
        <p:spPr>
          <a:xfrm>
            <a:off x="7290816" y="2060448"/>
            <a:ext cx="2596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018" name="Google Shape;2018;g2d64c9ba8c8_0_27306"/>
          <p:cNvSpPr txBox="1"/>
          <p:nvPr>
            <p:ph idx="4" type="subTitle"/>
          </p:nvPr>
        </p:nvSpPr>
        <p:spPr>
          <a:xfrm>
            <a:off x="7290816" y="2584704"/>
            <a:ext cx="25968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19" name="Google Shape;2019;g2d64c9ba8c8_0_27306"/>
          <p:cNvSpPr txBox="1"/>
          <p:nvPr>
            <p:ph idx="5" type="subTitle"/>
          </p:nvPr>
        </p:nvSpPr>
        <p:spPr>
          <a:xfrm>
            <a:off x="3767328" y="4267200"/>
            <a:ext cx="2593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020" name="Google Shape;2020;g2d64c9ba8c8_0_27306"/>
          <p:cNvSpPr txBox="1"/>
          <p:nvPr>
            <p:ph idx="6" type="subTitle"/>
          </p:nvPr>
        </p:nvSpPr>
        <p:spPr>
          <a:xfrm>
            <a:off x="3767328" y="4791456"/>
            <a:ext cx="2593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21" name="Google Shape;2021;g2d64c9ba8c8_0_27306"/>
          <p:cNvSpPr txBox="1"/>
          <p:nvPr>
            <p:ph idx="7" type="subTitle"/>
          </p:nvPr>
        </p:nvSpPr>
        <p:spPr>
          <a:xfrm>
            <a:off x="8619744" y="4267200"/>
            <a:ext cx="2658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022" name="Google Shape;2022;g2d64c9ba8c8_0_27306"/>
          <p:cNvSpPr txBox="1"/>
          <p:nvPr>
            <p:ph idx="8" type="subTitle"/>
          </p:nvPr>
        </p:nvSpPr>
        <p:spPr>
          <a:xfrm>
            <a:off x="8619744" y="4791456"/>
            <a:ext cx="2658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023" name="Google Shape;2023;g2d64c9ba8c8_0_27306"/>
          <p:cNvCxnSpPr/>
          <p:nvPr/>
        </p:nvCxnSpPr>
        <p:spPr>
          <a:xfrm rot="10800000">
            <a:off x="10811900" y="668267"/>
            <a:ext cx="983700" cy="98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4" name="Google Shape;2024;g2d64c9ba8c8_0_27306"/>
          <p:cNvCxnSpPr/>
          <p:nvPr/>
        </p:nvCxnSpPr>
        <p:spPr>
          <a:xfrm>
            <a:off x="776633" y="376250"/>
            <a:ext cx="1617300" cy="56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5" name="Google Shape;2025;g2d64c9ba8c8_0_27306"/>
          <p:cNvCxnSpPr/>
          <p:nvPr/>
        </p:nvCxnSpPr>
        <p:spPr>
          <a:xfrm flipH="1" rot="10800000">
            <a:off x="0" y="365583"/>
            <a:ext cx="776700" cy="87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26" name="Google Shape;2026;g2d64c9ba8c8_0_27306"/>
          <p:cNvGrpSpPr/>
          <p:nvPr/>
        </p:nvGrpSpPr>
        <p:grpSpPr>
          <a:xfrm flipH="1">
            <a:off x="565255" y="167139"/>
            <a:ext cx="389357" cy="390090"/>
            <a:chOff x="7353050" y="316275"/>
            <a:chExt cx="292025" cy="292575"/>
          </a:xfrm>
        </p:grpSpPr>
        <p:sp>
          <p:nvSpPr>
            <p:cNvPr id="2027" name="Google Shape;2027;g2d64c9ba8c8_0_2730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g2d64c9ba8c8_0_2730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g2d64c9ba8c8_0_2730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g2d64c9ba8c8_0_2730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1" name="Google Shape;2031;g2d64c9ba8c8_0_27306"/>
          <p:cNvGrpSpPr/>
          <p:nvPr/>
        </p:nvGrpSpPr>
        <p:grpSpPr>
          <a:xfrm>
            <a:off x="2184880" y="744202"/>
            <a:ext cx="390805" cy="391174"/>
            <a:chOff x="3164039" y="430875"/>
            <a:chExt cx="293111" cy="293388"/>
          </a:xfrm>
        </p:grpSpPr>
        <p:sp>
          <p:nvSpPr>
            <p:cNvPr id="2032" name="Google Shape;2032;g2d64c9ba8c8_0_2730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g2d64c9ba8c8_0_2730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g2d64c9ba8c8_0_2730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g2d64c9ba8c8_0_2730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g2d64c9ba8c8_0_2730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g2d64c9ba8c8_0_2730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8" name="Google Shape;2038;g2d64c9ba8c8_0_27306"/>
          <p:cNvGrpSpPr/>
          <p:nvPr/>
        </p:nvGrpSpPr>
        <p:grpSpPr>
          <a:xfrm>
            <a:off x="2122145" y="483460"/>
            <a:ext cx="233344" cy="35999"/>
            <a:chOff x="5662375" y="212375"/>
            <a:chExt cx="175013" cy="27000"/>
          </a:xfrm>
        </p:grpSpPr>
        <p:sp>
          <p:nvSpPr>
            <p:cNvPr id="2039" name="Google Shape;2039;g2d64c9ba8c8_0_2730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g2d64c9ba8c8_0_2730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g2d64c9ba8c8_0_2730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42" name="Google Shape;2042;g2d64c9ba8c8_0_27306"/>
          <p:cNvCxnSpPr/>
          <p:nvPr/>
        </p:nvCxnSpPr>
        <p:spPr>
          <a:xfrm flipH="1">
            <a:off x="10868433" y="9167"/>
            <a:ext cx="1336800" cy="65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43" name="Google Shape;2043;g2d64c9ba8c8_0_27306"/>
          <p:cNvGrpSpPr/>
          <p:nvPr/>
        </p:nvGrpSpPr>
        <p:grpSpPr>
          <a:xfrm>
            <a:off x="10431565" y="269804"/>
            <a:ext cx="775714" cy="776447"/>
            <a:chOff x="8064275" y="887850"/>
            <a:chExt cx="581800" cy="582350"/>
          </a:xfrm>
        </p:grpSpPr>
        <p:sp>
          <p:nvSpPr>
            <p:cNvPr id="2044" name="Google Shape;2044;g2d64c9ba8c8_0_2730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g2d64c9ba8c8_0_2730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g2d64c9ba8c8_0_2730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g2d64c9ba8c8_0_2730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g2d64c9ba8c8_0_2730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g2d64c9ba8c8_0_2730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0" name="Google Shape;2050;g2d64c9ba8c8_0_27306"/>
          <p:cNvGrpSpPr/>
          <p:nvPr/>
        </p:nvGrpSpPr>
        <p:grpSpPr>
          <a:xfrm flipH="1">
            <a:off x="11598455" y="1489973"/>
            <a:ext cx="389357" cy="390090"/>
            <a:chOff x="7353050" y="316275"/>
            <a:chExt cx="292025" cy="292575"/>
          </a:xfrm>
        </p:grpSpPr>
        <p:sp>
          <p:nvSpPr>
            <p:cNvPr id="2051" name="Google Shape;2051;g2d64c9ba8c8_0_2730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g2d64c9ba8c8_0_2730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g2d64c9ba8c8_0_2730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g2d64c9ba8c8_0_2730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5" name="Google Shape;2055;g2d64c9ba8c8_0_27306"/>
          <p:cNvGrpSpPr/>
          <p:nvPr/>
        </p:nvGrpSpPr>
        <p:grpSpPr>
          <a:xfrm>
            <a:off x="11570945" y="2109060"/>
            <a:ext cx="233344" cy="35999"/>
            <a:chOff x="5662375" y="212375"/>
            <a:chExt cx="175013" cy="27000"/>
          </a:xfrm>
        </p:grpSpPr>
        <p:sp>
          <p:nvSpPr>
            <p:cNvPr id="2056" name="Google Shape;2056;g2d64c9ba8c8_0_2730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g2d64c9ba8c8_0_2730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g2d64c9ba8c8_0_2730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g2d64c9ba8c8_0_156"/>
          <p:cNvGrpSpPr/>
          <p:nvPr/>
        </p:nvGrpSpPr>
        <p:grpSpPr>
          <a:xfrm>
            <a:off x="2843532" y="951012"/>
            <a:ext cx="6504936" cy="4956179"/>
            <a:chOff x="399425" y="238125"/>
            <a:chExt cx="6810025" cy="5187000"/>
          </a:xfrm>
        </p:grpSpPr>
        <p:sp>
          <p:nvSpPr>
            <p:cNvPr id="103" name="Google Shape;103;g2d64c9ba8c8_0_156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2d64c9ba8c8_0_156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g2d64c9ba8c8_0_156"/>
          <p:cNvSpPr txBox="1"/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" name="Google Shape;106;g2d64c9ba8c8_0_156"/>
          <p:cNvSpPr txBox="1"/>
          <p:nvPr>
            <p:ph idx="2" type="title"/>
          </p:nvPr>
        </p:nvSpPr>
        <p:spPr>
          <a:xfrm>
            <a:off x="3962400" y="1548384"/>
            <a:ext cx="39567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107" name="Google Shape;107;g2d64c9ba8c8_0_156"/>
          <p:cNvSpPr txBox="1"/>
          <p:nvPr>
            <p:ph idx="1" type="subTitle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08" name="Google Shape;108;g2d64c9ba8c8_0_156"/>
          <p:cNvGrpSpPr/>
          <p:nvPr/>
        </p:nvGrpSpPr>
        <p:grpSpPr>
          <a:xfrm>
            <a:off x="577119" y="0"/>
            <a:ext cx="11037457" cy="6887428"/>
            <a:chOff x="432850" y="0"/>
            <a:chExt cx="8278300" cy="5165700"/>
          </a:xfrm>
        </p:grpSpPr>
        <p:cxnSp>
          <p:nvCxnSpPr>
            <p:cNvPr id="109" name="Google Shape;109;g2d64c9ba8c8_0_15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0" name="Google Shape;110;g2d64c9ba8c8_0_15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1" name="Google Shape;111;g2d64c9ba8c8_0_15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g2d64c9ba8c8_0_15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g2d64c9ba8c8_0_15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g2d64c9ba8c8_0_15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g2d64c9ba8c8_0_15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g2d64c9ba8c8_0_15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g2d64c9ba8c8_0_15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8" name="Google Shape;118;g2d64c9ba8c8_0_15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g2d64c9ba8c8_0_15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g2d64c9ba8c8_0_15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g2d64c9ba8c8_0_15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g2d64c9ba8c8_0_15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23" name="Google Shape;123;g2d64c9ba8c8_0_15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g2d64c9ba8c8_0_15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g2d64c9ba8c8_0_15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g2d64c9ba8c8_0_15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" name="Google Shape;127;g2d64c9ba8c8_0_15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8" name="Google Shape;128;g2d64c9ba8c8_0_15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29" name="Google Shape;129;g2d64c9ba8c8_0_15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g2d64c9ba8c8_0_15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g2d64c9ba8c8_0_15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g2d64c9ba8c8_0_15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g2d64c9ba8c8_0_15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g2d64c9ba8c8_0_15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g2d64c9ba8c8_0_15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" name="Google Shape;136;g2d64c9ba8c8_0_15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g2d64c9ba8c8_0_15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g2d64c9ba8c8_0_15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g2d64c9ba8c8_0_15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g2d64c9ba8c8_0_15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1" name="Google Shape;141;g2d64c9ba8c8_0_15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g2d64c9ba8c8_0_15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g2d64c9ba8c8_0_15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g2d64c9ba8c8_0_15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g2d64c9ba8c8_0_15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6" name="Google Shape;146;g2d64c9ba8c8_0_15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g2d64c9ba8c8_0_15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g2d64c9ba8c8_0_15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g2d64c9ba8c8_0_15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0" name="Google Shape;150;g2d64c9ba8c8_0_15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g2d64c9ba8c8_0_15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g2d64c9ba8c8_0_15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g2d64c9ba8c8_0_15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g2d64c9ba8c8_0_15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g2d64c9ba8c8_0_15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g2d64c9ba8c8_0_15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g2d64c9ba8c8_0_15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g2d64c9ba8c8_0_15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g2d64c9ba8c8_0_15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g2d64c9ba8c8_0_15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" name="Google Shape;161;g2d64c9ba8c8_0_15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g2d64c9ba8c8_0_15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" name="Google Shape;163;g2d64c9ba8c8_0_15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d64c9ba8c8_0_15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d64c9ba8c8_0_15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d64c9ba8c8_0_15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64c9ba8c8_0_222"/>
          <p:cNvSpPr txBox="1"/>
          <p:nvPr>
            <p:ph idx="1" type="subTitle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69" name="Google Shape;169;g2d64c9ba8c8_0_222"/>
          <p:cNvGrpSpPr/>
          <p:nvPr/>
        </p:nvGrpSpPr>
        <p:grpSpPr>
          <a:xfrm>
            <a:off x="5979137" y="5910660"/>
            <a:ext cx="233345" cy="35999"/>
            <a:chOff x="5662375" y="212375"/>
            <a:chExt cx="175013" cy="27000"/>
          </a:xfrm>
        </p:grpSpPr>
        <p:sp>
          <p:nvSpPr>
            <p:cNvPr id="170" name="Google Shape;170;g2d64c9ba8c8_0_2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2d64c9ba8c8_0_2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2d64c9ba8c8_0_2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g2d64c9ba8c8_0_222"/>
          <p:cNvSpPr txBox="1"/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174" name="Google Shape;174;g2d64c9ba8c8_0_222"/>
          <p:cNvGrpSpPr/>
          <p:nvPr/>
        </p:nvGrpSpPr>
        <p:grpSpPr>
          <a:xfrm>
            <a:off x="577119" y="0"/>
            <a:ext cx="11037457" cy="6887428"/>
            <a:chOff x="432850" y="0"/>
            <a:chExt cx="8278300" cy="5165700"/>
          </a:xfrm>
        </p:grpSpPr>
        <p:cxnSp>
          <p:nvCxnSpPr>
            <p:cNvPr id="175" name="Google Shape;175;g2d64c9ba8c8_0_22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76" name="Google Shape;176;g2d64c9ba8c8_0_22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7" name="Google Shape;177;g2d64c9ba8c8_0_22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g2d64c9ba8c8_0_22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g2d64c9ba8c8_0_22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g2d64c9ba8c8_0_22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g2d64c9ba8c8_0_22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g2d64c9ba8c8_0_22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g2d64c9ba8c8_0_22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4" name="Google Shape;184;g2d64c9ba8c8_0_22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g2d64c9ba8c8_0_22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g2d64c9ba8c8_0_22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g2d64c9ba8c8_0_22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g2d64c9ba8c8_0_22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9" name="Google Shape;189;g2d64c9ba8c8_0_22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g2d64c9ba8c8_0_22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g2d64c9ba8c8_0_22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g2d64c9ba8c8_0_22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3" name="Google Shape;193;g2d64c9ba8c8_0_22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4" name="Google Shape;194;g2d64c9ba8c8_0_22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95" name="Google Shape;195;g2d64c9ba8c8_0_22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g2d64c9ba8c8_0_22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g2d64c9ba8c8_0_22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g2d64c9ba8c8_0_22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g2d64c9ba8c8_0_22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g2d64c9ba8c8_0_22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g2d64c9ba8c8_0_22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02" name="Google Shape;202;g2d64c9ba8c8_0_22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g2d64c9ba8c8_0_22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g2d64c9ba8c8_0_22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g2d64c9ba8c8_0_22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g2d64c9ba8c8_0_22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07" name="Google Shape;207;g2d64c9ba8c8_0_22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g2d64c9ba8c8_0_22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g2d64c9ba8c8_0_22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g2d64c9ba8c8_0_22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g2d64c9ba8c8_0_22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12" name="Google Shape;212;g2d64c9ba8c8_0_22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g2d64c9ba8c8_0_22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g2d64c9ba8c8_0_22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g2d64c9ba8c8_0_22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16" name="Google Shape;216;g2d64c9ba8c8_0_22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g2d64c9ba8c8_0_22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g2d64c9ba8c8_0_22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g2d64c9ba8c8_0_22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0" name="Google Shape;220;g2d64c9ba8c8_0_22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g2d64c9ba8c8_0_22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g2d64c9ba8c8_0_22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g2d64c9ba8c8_0_22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24" name="Google Shape;224;g2d64c9ba8c8_0_22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g2d64c9ba8c8_0_22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g2d64c9ba8c8_0_22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7" name="Google Shape;227;g2d64c9ba8c8_0_22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g2d64c9ba8c8_0_22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9" name="Google Shape;229;g2d64c9ba8c8_0_22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d64c9ba8c8_0_22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d64c9ba8c8_0_22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d64c9ba8c8_0_22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64c9ba8c8_0_288"/>
          <p:cNvSpPr txBox="1"/>
          <p:nvPr>
            <p:ph type="title"/>
          </p:nvPr>
        </p:nvSpPr>
        <p:spPr>
          <a:xfrm>
            <a:off x="2292096" y="451104"/>
            <a:ext cx="7437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5" name="Google Shape;235;g2d64c9ba8c8_0_288"/>
          <p:cNvSpPr txBox="1"/>
          <p:nvPr>
            <p:ph idx="1" type="subTitle"/>
          </p:nvPr>
        </p:nvSpPr>
        <p:spPr>
          <a:xfrm>
            <a:off x="4925568" y="3218688"/>
            <a:ext cx="235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6" name="Google Shape;236;g2d64c9ba8c8_0_288"/>
          <p:cNvSpPr txBox="1"/>
          <p:nvPr>
            <p:ph idx="2" type="subTitle"/>
          </p:nvPr>
        </p:nvSpPr>
        <p:spPr>
          <a:xfrm>
            <a:off x="1365504" y="3218688"/>
            <a:ext cx="235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7" name="Google Shape;237;g2d64c9ba8c8_0_288"/>
          <p:cNvSpPr txBox="1"/>
          <p:nvPr>
            <p:ph idx="3" type="subTitle"/>
          </p:nvPr>
        </p:nvSpPr>
        <p:spPr>
          <a:xfrm>
            <a:off x="8473440" y="3218688"/>
            <a:ext cx="235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8" name="Google Shape;238;g2d64c9ba8c8_0_288"/>
          <p:cNvSpPr txBox="1"/>
          <p:nvPr>
            <p:ph idx="4" type="subTitle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9" name="Google Shape;239;g2d64c9ba8c8_0_288"/>
          <p:cNvSpPr txBox="1"/>
          <p:nvPr>
            <p:ph idx="5" type="subTitle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0" name="Google Shape;240;g2d64c9ba8c8_0_288"/>
          <p:cNvSpPr txBox="1"/>
          <p:nvPr>
            <p:ph idx="6" type="subTitle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241" name="Google Shape;241;g2d64c9ba8c8_0_288"/>
          <p:cNvGrpSpPr/>
          <p:nvPr/>
        </p:nvGrpSpPr>
        <p:grpSpPr>
          <a:xfrm>
            <a:off x="348933" y="-1544"/>
            <a:ext cx="11400157" cy="5308667"/>
            <a:chOff x="261706" y="-1158"/>
            <a:chExt cx="8550332" cy="3981600"/>
          </a:xfrm>
        </p:grpSpPr>
        <p:cxnSp>
          <p:nvCxnSpPr>
            <p:cNvPr id="242" name="Google Shape;242;g2d64c9ba8c8_0_28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g2d64c9ba8c8_0_28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44" name="Google Shape;244;g2d64c9ba8c8_0_288"/>
            <p:cNvGrpSpPr/>
            <p:nvPr/>
          </p:nvGrpSpPr>
          <p:grpSpPr>
            <a:xfrm rot="10800000">
              <a:off x="343288" y="3300779"/>
              <a:ext cx="344736" cy="345385"/>
              <a:chOff x="7353050" y="316275"/>
              <a:chExt cx="292025" cy="292575"/>
            </a:xfrm>
          </p:grpSpPr>
          <p:sp>
            <p:nvSpPr>
              <p:cNvPr id="245" name="Google Shape;245;g2d64c9ba8c8_0_2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g2d64c9ba8c8_0_2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g2d64c9ba8c8_0_2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g2d64c9ba8c8_0_2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g2d64c9ba8c8_0_28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50" name="Google Shape;250;g2d64c9ba8c8_0_2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g2d64c9ba8c8_0_2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g2d64c9ba8c8_0_2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g2d64c9ba8c8_0_2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g2d64c9ba8c8_0_288"/>
            <p:cNvGrpSpPr/>
            <p:nvPr/>
          </p:nvGrpSpPr>
          <p:grpSpPr>
            <a:xfrm rot="10800000">
              <a:off x="261706" y="465077"/>
              <a:ext cx="507562" cy="507984"/>
              <a:chOff x="8064275" y="887850"/>
              <a:chExt cx="581800" cy="582350"/>
            </a:xfrm>
          </p:grpSpPr>
          <p:sp>
            <p:nvSpPr>
              <p:cNvPr id="255" name="Google Shape;255;g2d64c9ba8c8_0_2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g2d64c9ba8c8_0_2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g2d64c9ba8c8_0_2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g2d64c9ba8c8_0_2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g2d64c9ba8c8_0_2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g2d64c9ba8c8_0_2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64c9ba8c8_0_316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3" name="Google Shape;263;g2d64c9ba8c8_0_316"/>
          <p:cNvSpPr txBox="1"/>
          <p:nvPr>
            <p:ph idx="1" type="subTitle"/>
          </p:nvPr>
        </p:nvSpPr>
        <p:spPr>
          <a:xfrm>
            <a:off x="2279904" y="2060448"/>
            <a:ext cx="2593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64" name="Google Shape;264;g2d64c9ba8c8_0_316"/>
          <p:cNvSpPr txBox="1"/>
          <p:nvPr>
            <p:ph idx="2" type="subTitle"/>
          </p:nvPr>
        </p:nvSpPr>
        <p:spPr>
          <a:xfrm>
            <a:off x="2279904" y="2584704"/>
            <a:ext cx="2593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65" name="Google Shape;265;g2d64c9ba8c8_0_316"/>
          <p:cNvSpPr txBox="1"/>
          <p:nvPr>
            <p:ph idx="3" type="subTitle"/>
          </p:nvPr>
        </p:nvSpPr>
        <p:spPr>
          <a:xfrm>
            <a:off x="7290816" y="2060448"/>
            <a:ext cx="2596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66" name="Google Shape;266;g2d64c9ba8c8_0_316"/>
          <p:cNvSpPr txBox="1"/>
          <p:nvPr>
            <p:ph idx="4" type="subTitle"/>
          </p:nvPr>
        </p:nvSpPr>
        <p:spPr>
          <a:xfrm>
            <a:off x="7290816" y="2584704"/>
            <a:ext cx="25968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67" name="Google Shape;267;g2d64c9ba8c8_0_316"/>
          <p:cNvSpPr txBox="1"/>
          <p:nvPr>
            <p:ph idx="5" type="subTitle"/>
          </p:nvPr>
        </p:nvSpPr>
        <p:spPr>
          <a:xfrm>
            <a:off x="3767328" y="4267200"/>
            <a:ext cx="2593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68" name="Google Shape;268;g2d64c9ba8c8_0_316"/>
          <p:cNvSpPr txBox="1"/>
          <p:nvPr>
            <p:ph idx="6" type="subTitle"/>
          </p:nvPr>
        </p:nvSpPr>
        <p:spPr>
          <a:xfrm>
            <a:off x="3767328" y="4791456"/>
            <a:ext cx="2593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69" name="Google Shape;269;g2d64c9ba8c8_0_316"/>
          <p:cNvSpPr txBox="1"/>
          <p:nvPr>
            <p:ph idx="7" type="subTitle"/>
          </p:nvPr>
        </p:nvSpPr>
        <p:spPr>
          <a:xfrm>
            <a:off x="8619744" y="4267200"/>
            <a:ext cx="2658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70" name="Google Shape;270;g2d64c9ba8c8_0_316"/>
          <p:cNvSpPr txBox="1"/>
          <p:nvPr>
            <p:ph idx="8" type="subTitle"/>
          </p:nvPr>
        </p:nvSpPr>
        <p:spPr>
          <a:xfrm>
            <a:off x="8619744" y="4791456"/>
            <a:ext cx="2658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71" name="Google Shape;271;g2d64c9ba8c8_0_316"/>
          <p:cNvCxnSpPr/>
          <p:nvPr/>
        </p:nvCxnSpPr>
        <p:spPr>
          <a:xfrm rot="10800000">
            <a:off x="10811900" y="668267"/>
            <a:ext cx="983700" cy="98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g2d64c9ba8c8_0_316"/>
          <p:cNvCxnSpPr/>
          <p:nvPr/>
        </p:nvCxnSpPr>
        <p:spPr>
          <a:xfrm>
            <a:off x="776633" y="376251"/>
            <a:ext cx="1617300" cy="56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g2d64c9ba8c8_0_316"/>
          <p:cNvCxnSpPr/>
          <p:nvPr/>
        </p:nvCxnSpPr>
        <p:spPr>
          <a:xfrm flipH="1" rot="10800000">
            <a:off x="0" y="365584"/>
            <a:ext cx="776700" cy="87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4" name="Google Shape;274;g2d64c9ba8c8_0_316"/>
          <p:cNvGrpSpPr/>
          <p:nvPr/>
        </p:nvGrpSpPr>
        <p:grpSpPr>
          <a:xfrm flipH="1">
            <a:off x="565255" y="167140"/>
            <a:ext cx="389357" cy="390090"/>
            <a:chOff x="7353050" y="316275"/>
            <a:chExt cx="292025" cy="292575"/>
          </a:xfrm>
        </p:grpSpPr>
        <p:sp>
          <p:nvSpPr>
            <p:cNvPr id="275" name="Google Shape;275;g2d64c9ba8c8_0_3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d64c9ba8c8_0_3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d64c9ba8c8_0_3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d64c9ba8c8_0_3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2d64c9ba8c8_0_316"/>
          <p:cNvGrpSpPr/>
          <p:nvPr/>
        </p:nvGrpSpPr>
        <p:grpSpPr>
          <a:xfrm>
            <a:off x="2184880" y="744203"/>
            <a:ext cx="390805" cy="391174"/>
            <a:chOff x="3164039" y="430875"/>
            <a:chExt cx="293111" cy="293388"/>
          </a:xfrm>
        </p:grpSpPr>
        <p:sp>
          <p:nvSpPr>
            <p:cNvPr id="280" name="Google Shape;280;g2d64c9ba8c8_0_3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d64c9ba8c8_0_3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d64c9ba8c8_0_3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d64c9ba8c8_0_3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d64c9ba8c8_0_3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d64c9ba8c8_0_3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g2d64c9ba8c8_0_316"/>
          <p:cNvGrpSpPr/>
          <p:nvPr/>
        </p:nvGrpSpPr>
        <p:grpSpPr>
          <a:xfrm>
            <a:off x="2122145" y="483460"/>
            <a:ext cx="233345" cy="35999"/>
            <a:chOff x="5662375" y="212375"/>
            <a:chExt cx="175013" cy="27000"/>
          </a:xfrm>
        </p:grpSpPr>
        <p:sp>
          <p:nvSpPr>
            <p:cNvPr id="287" name="Google Shape;287;g2d64c9ba8c8_0_3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2d64c9ba8c8_0_3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2d64c9ba8c8_0_3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0" name="Google Shape;290;g2d64c9ba8c8_0_316"/>
          <p:cNvCxnSpPr/>
          <p:nvPr/>
        </p:nvCxnSpPr>
        <p:spPr>
          <a:xfrm flipH="1">
            <a:off x="10868433" y="9167"/>
            <a:ext cx="1336800" cy="65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1" name="Google Shape;291;g2d64c9ba8c8_0_316"/>
          <p:cNvGrpSpPr/>
          <p:nvPr/>
        </p:nvGrpSpPr>
        <p:grpSpPr>
          <a:xfrm>
            <a:off x="10431565" y="269804"/>
            <a:ext cx="775714" cy="776447"/>
            <a:chOff x="8064275" y="887850"/>
            <a:chExt cx="581800" cy="582350"/>
          </a:xfrm>
        </p:grpSpPr>
        <p:sp>
          <p:nvSpPr>
            <p:cNvPr id="292" name="Google Shape;292;g2d64c9ba8c8_0_3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2d64c9ba8c8_0_3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2d64c9ba8c8_0_3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2d64c9ba8c8_0_3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2d64c9ba8c8_0_3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2d64c9ba8c8_0_3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g2d64c9ba8c8_0_316"/>
          <p:cNvGrpSpPr/>
          <p:nvPr/>
        </p:nvGrpSpPr>
        <p:grpSpPr>
          <a:xfrm flipH="1">
            <a:off x="11598455" y="1489973"/>
            <a:ext cx="389357" cy="390090"/>
            <a:chOff x="7353050" y="316275"/>
            <a:chExt cx="292025" cy="292575"/>
          </a:xfrm>
        </p:grpSpPr>
        <p:sp>
          <p:nvSpPr>
            <p:cNvPr id="299" name="Google Shape;299;g2d64c9ba8c8_0_3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2d64c9ba8c8_0_3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2d64c9ba8c8_0_3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2d64c9ba8c8_0_3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g2d64c9ba8c8_0_316"/>
          <p:cNvGrpSpPr/>
          <p:nvPr/>
        </p:nvGrpSpPr>
        <p:grpSpPr>
          <a:xfrm>
            <a:off x="11570945" y="2109060"/>
            <a:ext cx="233345" cy="35999"/>
            <a:chOff x="5662375" y="212375"/>
            <a:chExt cx="175013" cy="27000"/>
          </a:xfrm>
        </p:grpSpPr>
        <p:sp>
          <p:nvSpPr>
            <p:cNvPr id="304" name="Google Shape;304;g2d64c9ba8c8_0_3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2d64c9ba8c8_0_3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2d64c9ba8c8_0_3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64c9ba8c8_0_362"/>
          <p:cNvSpPr txBox="1"/>
          <p:nvPr>
            <p:ph type="title"/>
          </p:nvPr>
        </p:nvSpPr>
        <p:spPr>
          <a:xfrm>
            <a:off x="2431300" y="451104"/>
            <a:ext cx="7329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309" name="Google Shape;309;g2d64c9ba8c8_0_362"/>
          <p:cNvGrpSpPr/>
          <p:nvPr/>
        </p:nvGrpSpPr>
        <p:grpSpPr>
          <a:xfrm>
            <a:off x="577119" y="0"/>
            <a:ext cx="11037457" cy="6887428"/>
            <a:chOff x="432850" y="0"/>
            <a:chExt cx="8278300" cy="5165700"/>
          </a:xfrm>
        </p:grpSpPr>
        <p:cxnSp>
          <p:nvCxnSpPr>
            <p:cNvPr id="310" name="Google Shape;310;g2d64c9ba8c8_0_36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11" name="Google Shape;311;g2d64c9ba8c8_0_36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12" name="Google Shape;312;g2d64c9ba8c8_0_3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g2d64c9ba8c8_0_3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g2d64c9ba8c8_0_3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g2d64c9ba8c8_0_3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g2d64c9ba8c8_0_3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g2d64c9ba8c8_0_3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" name="Google Shape;318;g2d64c9ba8c8_0_36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19" name="Google Shape;319;g2d64c9ba8c8_0_3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g2d64c9ba8c8_0_3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g2d64c9ba8c8_0_3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g2d64c9ba8c8_0_3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" name="Google Shape;323;g2d64c9ba8c8_0_36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24" name="Google Shape;324;g2d64c9ba8c8_0_3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g2d64c9ba8c8_0_3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g2d64c9ba8c8_0_3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g2d64c9ba8c8_0_3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8" name="Google Shape;328;g2d64c9ba8c8_0_36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29" name="Google Shape;329;g2d64c9ba8c8_0_36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30" name="Google Shape;330;g2d64c9ba8c8_0_3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g2d64c9ba8c8_0_3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g2d64c9ba8c8_0_3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g2d64c9ba8c8_0_3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g2d64c9ba8c8_0_3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g2d64c9ba8c8_0_3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6" name="Google Shape;336;g2d64c9ba8c8_0_36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37" name="Google Shape;337;g2d64c9ba8c8_0_3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g2d64c9ba8c8_0_3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g2d64c9ba8c8_0_3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g2d64c9ba8c8_0_3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" name="Google Shape;341;g2d64c9ba8c8_0_36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42" name="Google Shape;342;g2d64c9ba8c8_0_3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g2d64c9ba8c8_0_3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g2d64c9ba8c8_0_3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g2d64c9ba8c8_0_3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" name="Google Shape;346;g2d64c9ba8c8_0_36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47" name="Google Shape;347;g2d64c9ba8c8_0_3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g2d64c9ba8c8_0_3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g2d64c9ba8c8_0_3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0" name="Google Shape;350;g2d64c9ba8c8_0_36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51" name="Google Shape;351;g2d64c9ba8c8_0_3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g2d64c9ba8c8_0_3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g2d64c9ba8c8_0_3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g2d64c9ba8c8_0_36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55" name="Google Shape;355;g2d64c9ba8c8_0_3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g2d64c9ba8c8_0_3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g2d64c9ba8c8_0_3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8" name="Google Shape;358;g2d64c9ba8c8_0_36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59" name="Google Shape;359;g2d64c9ba8c8_0_3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g2d64c9ba8c8_0_3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g2d64c9ba8c8_0_3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2" name="Google Shape;362;g2d64c9ba8c8_0_36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g2d64c9ba8c8_0_36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4" name="Google Shape;364;g2d64c9ba8c8_0_36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d64c9ba8c8_0_36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d64c9ba8c8_0_36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2d64c9ba8c8_0_36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d64c9ba8c8_0_423"/>
          <p:cNvSpPr txBox="1"/>
          <p:nvPr>
            <p:ph idx="1" type="subTitle"/>
          </p:nvPr>
        </p:nvSpPr>
        <p:spPr>
          <a:xfrm>
            <a:off x="1072896" y="2645664"/>
            <a:ext cx="43893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70" name="Google Shape;370;g2d64c9ba8c8_0_423"/>
          <p:cNvSpPr txBox="1"/>
          <p:nvPr>
            <p:ph type="title"/>
          </p:nvPr>
        </p:nvSpPr>
        <p:spPr>
          <a:xfrm>
            <a:off x="1072896" y="4425696"/>
            <a:ext cx="4389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Barlow Semi Condensed Medium"/>
              <a:buNone/>
              <a:defRPr sz="2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Barlow Semi Condensed Medium"/>
              <a:buNone/>
              <a:defRPr sz="2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Barlow Semi Condensed Medium"/>
              <a:buNone/>
              <a:defRPr sz="2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Barlow Semi Condensed Medium"/>
              <a:buNone/>
              <a:defRPr sz="2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Barlow Semi Condensed Medium"/>
              <a:buNone/>
              <a:defRPr sz="2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Barlow Semi Condensed Medium"/>
              <a:buNone/>
              <a:defRPr sz="2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Barlow Semi Condensed Medium"/>
              <a:buNone/>
              <a:defRPr sz="2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Barlow Semi Condensed Medium"/>
              <a:buNone/>
              <a:defRPr sz="2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Barlow Semi Condensed Medium"/>
              <a:buNone/>
              <a:defRPr sz="2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71" name="Google Shape;371;g2d64c9ba8c8_0_423"/>
          <p:cNvCxnSpPr/>
          <p:nvPr/>
        </p:nvCxnSpPr>
        <p:spPr>
          <a:xfrm>
            <a:off x="2194567" y="697500"/>
            <a:ext cx="2229900" cy="1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g2d64c9ba8c8_0_423"/>
          <p:cNvCxnSpPr/>
          <p:nvPr/>
        </p:nvCxnSpPr>
        <p:spPr>
          <a:xfrm flipH="1" rot="10800000">
            <a:off x="1070733" y="706233"/>
            <a:ext cx="1106100" cy="99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g2d64c9ba8c8_0_423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4" name="Google Shape;374;g2d64c9ba8c8_0_423"/>
          <p:cNvGrpSpPr/>
          <p:nvPr/>
        </p:nvGrpSpPr>
        <p:grpSpPr>
          <a:xfrm flipH="1">
            <a:off x="666155" y="1279537"/>
            <a:ext cx="775714" cy="776447"/>
            <a:chOff x="8064275" y="887850"/>
            <a:chExt cx="581800" cy="582350"/>
          </a:xfrm>
        </p:grpSpPr>
        <p:sp>
          <p:nvSpPr>
            <p:cNvPr id="375" name="Google Shape;375;g2d64c9ba8c8_0_4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d64c9ba8c8_0_4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d64c9ba8c8_0_4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2d64c9ba8c8_0_4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2d64c9ba8c8_0_4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2d64c9ba8c8_0_4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2d64c9ba8c8_0_423"/>
          <p:cNvGrpSpPr/>
          <p:nvPr/>
        </p:nvGrpSpPr>
        <p:grpSpPr>
          <a:xfrm flipH="1">
            <a:off x="2000788" y="517456"/>
            <a:ext cx="389357" cy="390090"/>
            <a:chOff x="7353050" y="316275"/>
            <a:chExt cx="292025" cy="292575"/>
          </a:xfrm>
        </p:grpSpPr>
        <p:sp>
          <p:nvSpPr>
            <p:cNvPr id="382" name="Google Shape;382;g2d64c9ba8c8_0_4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d64c9ba8c8_0_4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2d64c9ba8c8_0_4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2d64c9ba8c8_0_4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g2d64c9ba8c8_0_423"/>
          <p:cNvSpPr/>
          <p:nvPr/>
        </p:nvSpPr>
        <p:spPr>
          <a:xfrm flipH="1">
            <a:off x="4221727" y="663509"/>
            <a:ext cx="384800" cy="384431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d64c9ba8c8_0_423"/>
          <p:cNvSpPr/>
          <p:nvPr/>
        </p:nvSpPr>
        <p:spPr>
          <a:xfrm flipH="1">
            <a:off x="4218738" y="660133"/>
            <a:ext cx="390795" cy="391164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d64c9ba8c8_0_423"/>
          <p:cNvSpPr/>
          <p:nvPr/>
        </p:nvSpPr>
        <p:spPr>
          <a:xfrm flipH="1">
            <a:off x="4270387" y="712179"/>
            <a:ext cx="287488" cy="287101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d64c9ba8c8_0_423"/>
          <p:cNvSpPr/>
          <p:nvPr/>
        </p:nvSpPr>
        <p:spPr>
          <a:xfrm flipH="1">
            <a:off x="4267381" y="708803"/>
            <a:ext cx="293483" cy="293852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d64c9ba8c8_0_423"/>
          <p:cNvSpPr/>
          <p:nvPr/>
        </p:nvSpPr>
        <p:spPr>
          <a:xfrm flipH="1">
            <a:off x="4323530" y="764945"/>
            <a:ext cx="181561" cy="181561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2d64c9ba8c8_0_423"/>
          <p:cNvSpPr/>
          <p:nvPr/>
        </p:nvSpPr>
        <p:spPr>
          <a:xfrm flipH="1">
            <a:off x="4320155" y="761956"/>
            <a:ext cx="187925" cy="187555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g2d64c9ba8c8_0_423"/>
          <p:cNvGrpSpPr/>
          <p:nvPr/>
        </p:nvGrpSpPr>
        <p:grpSpPr>
          <a:xfrm flipH="1">
            <a:off x="4703011" y="481460"/>
            <a:ext cx="233345" cy="35999"/>
            <a:chOff x="5662375" y="212375"/>
            <a:chExt cx="175013" cy="27000"/>
          </a:xfrm>
        </p:grpSpPr>
        <p:sp>
          <p:nvSpPr>
            <p:cNvPr id="393" name="Google Shape;393;g2d64c9ba8c8_0_4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2d64c9ba8c8_0_4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2d64c9ba8c8_0_4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2d64c9ba8c8_0_423"/>
          <p:cNvGrpSpPr/>
          <p:nvPr/>
        </p:nvGrpSpPr>
        <p:grpSpPr>
          <a:xfrm flipH="1">
            <a:off x="640744" y="323593"/>
            <a:ext cx="233345" cy="35999"/>
            <a:chOff x="5662375" y="212375"/>
            <a:chExt cx="175013" cy="27000"/>
          </a:xfrm>
        </p:grpSpPr>
        <p:sp>
          <p:nvSpPr>
            <p:cNvPr id="397" name="Google Shape;397;g2d64c9ba8c8_0_4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2d64c9ba8c8_0_4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2d64c9ba8c8_0_4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g2d64c9ba8c8_0_423"/>
          <p:cNvGrpSpPr/>
          <p:nvPr/>
        </p:nvGrpSpPr>
        <p:grpSpPr>
          <a:xfrm flipH="1">
            <a:off x="1202477" y="2204826"/>
            <a:ext cx="233345" cy="35999"/>
            <a:chOff x="5662375" y="212375"/>
            <a:chExt cx="175013" cy="27000"/>
          </a:xfrm>
        </p:grpSpPr>
        <p:sp>
          <p:nvSpPr>
            <p:cNvPr id="401" name="Google Shape;401;g2d64c9ba8c8_0_4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2d64c9ba8c8_0_4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2d64c9ba8c8_0_4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4" name="Google Shape;404;g2d64c9ba8c8_0_423"/>
          <p:cNvCxnSpPr/>
          <p:nvPr/>
        </p:nvCxnSpPr>
        <p:spPr>
          <a:xfrm>
            <a:off x="1055200" y="5616533"/>
            <a:ext cx="1542900" cy="72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g2d64c9ba8c8_0_423"/>
          <p:cNvCxnSpPr/>
          <p:nvPr/>
        </p:nvCxnSpPr>
        <p:spPr>
          <a:xfrm flipH="1" rot="10800000">
            <a:off x="0" y="5627333"/>
            <a:ext cx="1055100" cy="111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6" name="Google Shape;406;g2d64c9ba8c8_0_423"/>
          <p:cNvGrpSpPr/>
          <p:nvPr/>
        </p:nvGrpSpPr>
        <p:grpSpPr>
          <a:xfrm rot="10800000">
            <a:off x="666155" y="5254616"/>
            <a:ext cx="775714" cy="776447"/>
            <a:chOff x="8064275" y="887850"/>
            <a:chExt cx="581800" cy="582350"/>
          </a:xfrm>
        </p:grpSpPr>
        <p:sp>
          <p:nvSpPr>
            <p:cNvPr id="407" name="Google Shape;407;g2d64c9ba8c8_0_4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2d64c9ba8c8_0_4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2d64c9ba8c8_0_4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2d64c9ba8c8_0_4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2d64c9ba8c8_0_4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d64c9ba8c8_0_4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g2d64c9ba8c8_0_423"/>
          <p:cNvGrpSpPr/>
          <p:nvPr/>
        </p:nvGrpSpPr>
        <p:grpSpPr>
          <a:xfrm rot="10800000">
            <a:off x="2426355" y="6115687"/>
            <a:ext cx="389357" cy="390090"/>
            <a:chOff x="7353050" y="316275"/>
            <a:chExt cx="292025" cy="292575"/>
          </a:xfrm>
        </p:grpSpPr>
        <p:sp>
          <p:nvSpPr>
            <p:cNvPr id="414" name="Google Shape;414;g2d64c9ba8c8_0_4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2d64c9ba8c8_0_4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2d64c9ba8c8_0_4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d64c9ba8c8_0_4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g2d64c9ba8c8_0_423"/>
          <p:cNvGrpSpPr/>
          <p:nvPr/>
        </p:nvGrpSpPr>
        <p:grpSpPr>
          <a:xfrm rot="10800000">
            <a:off x="283666" y="6194083"/>
            <a:ext cx="233327" cy="233328"/>
            <a:chOff x="8792300" y="321275"/>
            <a:chExt cx="175000" cy="175000"/>
          </a:xfrm>
        </p:grpSpPr>
        <p:sp>
          <p:nvSpPr>
            <p:cNvPr id="419" name="Google Shape;419;g2d64c9ba8c8_0_4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2d64c9ba8c8_0_4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2d64c9ba8c8_0_4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2d64c9ba8c8_0_4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g2d64c9ba8c8_0_423"/>
          <p:cNvGrpSpPr/>
          <p:nvPr/>
        </p:nvGrpSpPr>
        <p:grpSpPr>
          <a:xfrm rot="10800000">
            <a:off x="640744" y="6469775"/>
            <a:ext cx="233345" cy="35999"/>
            <a:chOff x="5662375" y="212375"/>
            <a:chExt cx="175013" cy="27000"/>
          </a:xfrm>
        </p:grpSpPr>
        <p:sp>
          <p:nvSpPr>
            <p:cNvPr id="424" name="Google Shape;424;g2d64c9ba8c8_0_4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2d64c9ba8c8_0_4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2d64c9ba8c8_0_4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g2d64c9ba8c8_0_423"/>
          <p:cNvGrpSpPr/>
          <p:nvPr/>
        </p:nvGrpSpPr>
        <p:grpSpPr>
          <a:xfrm rot="10800000">
            <a:off x="1405677" y="5198141"/>
            <a:ext cx="233345" cy="35999"/>
            <a:chOff x="5662375" y="212375"/>
            <a:chExt cx="175013" cy="27000"/>
          </a:xfrm>
        </p:grpSpPr>
        <p:sp>
          <p:nvSpPr>
            <p:cNvPr id="428" name="Google Shape;428;g2d64c9ba8c8_0_4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2d64c9ba8c8_0_4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2d64c9ba8c8_0_4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d64c9ba8c8_0_60"/>
          <p:cNvSpPr txBox="1"/>
          <p:nvPr>
            <p:ph type="title"/>
          </p:nvPr>
        </p:nvSpPr>
        <p:spPr>
          <a:xfrm>
            <a:off x="965000" y="702567"/>
            <a:ext cx="10262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Fjalla One"/>
              <a:buNone/>
              <a:defRPr b="0" i="0" sz="37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Fjalla One"/>
              <a:buNone/>
              <a:defRPr b="0" i="0" sz="37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Fjalla One"/>
              <a:buNone/>
              <a:defRPr b="0" i="0" sz="37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Fjalla One"/>
              <a:buNone/>
              <a:defRPr b="0" i="0" sz="37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Fjalla One"/>
              <a:buNone/>
              <a:defRPr b="0" i="0" sz="37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Fjalla One"/>
              <a:buNone/>
              <a:defRPr b="0" i="0" sz="37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Fjalla One"/>
              <a:buNone/>
              <a:defRPr b="0" i="0" sz="37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Fjalla One"/>
              <a:buNone/>
              <a:defRPr b="0" i="0" sz="37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Fjalla One"/>
              <a:buNone/>
              <a:defRPr b="0" i="0" sz="37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bit.ly/cos473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DyllonDunton1/Height_Map_UNET/blob/main/segmentation_trainer/segment.py" TargetMode="External"/><Relationship Id="rId4" Type="http://schemas.openxmlformats.org/officeDocument/2006/relationships/hyperlink" Target="https://github.com/SophieWalden/HeightmapVisualiza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gif"/><Relationship Id="rId4" Type="http://schemas.openxmlformats.org/officeDocument/2006/relationships/image" Target="../media/image13.gif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"/>
          <p:cNvSpPr txBox="1"/>
          <p:nvPr>
            <p:ph type="ctrTitle"/>
          </p:nvPr>
        </p:nvSpPr>
        <p:spPr>
          <a:xfrm>
            <a:off x="6582008" y="2679498"/>
            <a:ext cx="43524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956"/>
              <a:buFont typeface="Play"/>
              <a:buNone/>
            </a:pPr>
            <a:r>
              <a:rPr lang="en-US"/>
              <a:t>Rover Path Navigation via Aerial Imagery</a:t>
            </a:r>
            <a:endParaRPr/>
          </a:p>
        </p:txBody>
      </p:sp>
      <p:sp>
        <p:nvSpPr>
          <p:cNvPr id="2064" name="Google Shape;2064;p1"/>
          <p:cNvSpPr txBox="1"/>
          <p:nvPr>
            <p:ph idx="1" type="subTitle"/>
          </p:nvPr>
        </p:nvSpPr>
        <p:spPr>
          <a:xfrm>
            <a:off x="6582008" y="4971594"/>
            <a:ext cx="43524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Dyllon Dunton and Sophie Walden</a:t>
            </a:r>
            <a:endParaRPr/>
          </a:p>
        </p:txBody>
      </p:sp>
      <p:pic>
        <p:nvPicPr>
          <p:cNvPr id="2065" name="Google Shape;206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75" y="1645950"/>
            <a:ext cx="5905875" cy="3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2d64c9ba8c8_0_11230"/>
          <p:cNvSpPr txBox="1"/>
          <p:nvPr>
            <p:ph type="title"/>
          </p:nvPr>
        </p:nvSpPr>
        <p:spPr>
          <a:xfrm>
            <a:off x="617700" y="297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Segmentation Model (ML)</a:t>
            </a:r>
            <a:endParaRPr/>
          </a:p>
        </p:txBody>
      </p:sp>
      <p:sp>
        <p:nvSpPr>
          <p:cNvPr id="2414" name="Google Shape;2414;g2d64c9ba8c8_0_11230"/>
          <p:cNvSpPr txBox="1"/>
          <p:nvPr>
            <p:ph idx="1" type="body"/>
          </p:nvPr>
        </p:nvSpPr>
        <p:spPr>
          <a:xfrm>
            <a:off x="838200" y="1825625"/>
            <a:ext cx="4700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Input: Panorama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Output: Drivability Map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Dataset of 400 images with 24 classes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Splice Resnet and a Decoder (U-NET) [2]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Patching and Voting System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Convert to Drivability Map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415" name="Google Shape;2415;g2d64c9ba8c8_0_11230"/>
          <p:cNvGrpSpPr/>
          <p:nvPr/>
        </p:nvGrpSpPr>
        <p:grpSpPr>
          <a:xfrm>
            <a:off x="6807371" y="1825625"/>
            <a:ext cx="4546430" cy="3209291"/>
            <a:chOff x="5824055" y="1690688"/>
            <a:chExt cx="4546430" cy="3209291"/>
          </a:xfrm>
        </p:grpSpPr>
        <p:pic>
          <p:nvPicPr>
            <p:cNvPr id="2416" name="Google Shape;2416;g2d64c9ba8c8_0_11230"/>
            <p:cNvPicPr preferRelativeResize="0"/>
            <p:nvPr/>
          </p:nvPicPr>
          <p:blipFill rotWithShape="1">
            <a:blip r:embed="rId3">
              <a:alphaModFix/>
            </a:blip>
            <a:srcRect b="0" l="0" r="0" t="9412"/>
            <a:stretch/>
          </p:blipFill>
          <p:spPr>
            <a:xfrm>
              <a:off x="5824055" y="1690688"/>
              <a:ext cx="4546429" cy="1407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7" name="Google Shape;2417;g2d64c9ba8c8_0_11230"/>
            <p:cNvPicPr preferRelativeResize="0"/>
            <p:nvPr/>
          </p:nvPicPr>
          <p:blipFill rotWithShape="1">
            <a:blip r:embed="rId4">
              <a:alphaModFix/>
            </a:blip>
            <a:srcRect b="0" l="0" r="0" t="8609"/>
            <a:stretch/>
          </p:blipFill>
          <p:spPr>
            <a:xfrm>
              <a:off x="5824056" y="3492709"/>
              <a:ext cx="4546429" cy="140727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18" name="Google Shape;2418;g2d64c9ba8c8_0_11230"/>
            <p:cNvCxnSpPr>
              <a:stCxn id="2416" idx="2"/>
              <a:endCxn id="2417" idx="0"/>
            </p:cNvCxnSpPr>
            <p:nvPr/>
          </p:nvCxnSpPr>
          <p:spPr>
            <a:xfrm>
              <a:off x="8097270" y="3097958"/>
              <a:ext cx="0" cy="39480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419" name="Google Shape;2419;g2d64c9ba8c8_0_11230"/>
          <p:cNvCxnSpPr/>
          <p:nvPr/>
        </p:nvCxnSpPr>
        <p:spPr>
          <a:xfrm>
            <a:off x="7883" y="156604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2d64c9ba8c8_0_13229"/>
          <p:cNvSpPr txBox="1"/>
          <p:nvPr>
            <p:ph idx="4294967295"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Semantic Drone Dataset</a:t>
            </a:r>
            <a:endParaRPr/>
          </a:p>
        </p:txBody>
      </p:sp>
      <p:sp>
        <p:nvSpPr>
          <p:cNvPr id="2425" name="Google Shape;2425;g2d64c9ba8c8_0_13229"/>
          <p:cNvSpPr txBox="1"/>
          <p:nvPr>
            <p:ph idx="1" type="body"/>
          </p:nvPr>
        </p:nvSpPr>
        <p:spPr>
          <a:xfrm>
            <a:off x="838199" y="1825625"/>
            <a:ext cx="665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Found on Kaggle [1]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Frequent use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400 images with 4K Res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Split into 9:1 for training and validation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augmentation by creating 31 new images for each original (11,160 train, 1,240 validation)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24 classes (pavement, dirt, grass, tree...)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426" name="Google Shape;2426;g2d64c9ba8c8_0_13229"/>
          <p:cNvCxnSpPr/>
          <p:nvPr/>
        </p:nvCxnSpPr>
        <p:spPr>
          <a:xfrm>
            <a:off x="7883" y="156604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427" name="Google Shape;2427;g2d64c9ba8c8_0_13229"/>
          <p:cNvGrpSpPr/>
          <p:nvPr/>
        </p:nvGrpSpPr>
        <p:grpSpPr>
          <a:xfrm>
            <a:off x="7927108" y="1732166"/>
            <a:ext cx="3577641" cy="4954110"/>
            <a:chOff x="7490097" y="1027906"/>
            <a:chExt cx="3747398" cy="5357533"/>
          </a:xfrm>
        </p:grpSpPr>
        <p:pic>
          <p:nvPicPr>
            <p:cNvPr id="2428" name="Google Shape;2428;g2d64c9ba8c8_0_132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90097" y="1027906"/>
              <a:ext cx="3747396" cy="2490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9" name="Google Shape;2429;g2d64c9ba8c8_0_132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93876" y="3893667"/>
              <a:ext cx="3743619" cy="249177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30" name="Google Shape;2430;g2d64c9ba8c8_0_13229"/>
            <p:cNvCxnSpPr>
              <a:stCxn id="2428" idx="2"/>
              <a:endCxn id="2429" idx="0"/>
            </p:cNvCxnSpPr>
            <p:nvPr/>
          </p:nvCxnSpPr>
          <p:spPr>
            <a:xfrm>
              <a:off x="9363795" y="3518189"/>
              <a:ext cx="1800" cy="37560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d64c9ba8c8_0_149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Segmentation model Architecture</a:t>
            </a:r>
            <a:endParaRPr/>
          </a:p>
        </p:txBody>
      </p:sp>
      <p:cxnSp>
        <p:nvCxnSpPr>
          <p:cNvPr id="2436" name="Google Shape;2436;g2d64c9ba8c8_0_14987"/>
          <p:cNvCxnSpPr/>
          <p:nvPr/>
        </p:nvCxnSpPr>
        <p:spPr>
          <a:xfrm>
            <a:off x="7883" y="156604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437" name="Google Shape;2437;g2d64c9ba8c8_0_14987"/>
          <p:cNvGrpSpPr/>
          <p:nvPr/>
        </p:nvGrpSpPr>
        <p:grpSpPr>
          <a:xfrm>
            <a:off x="294616" y="2640148"/>
            <a:ext cx="11602755" cy="3852845"/>
            <a:chOff x="357350" y="2640148"/>
            <a:chExt cx="11602755" cy="3852845"/>
          </a:xfrm>
        </p:grpSpPr>
        <p:grpSp>
          <p:nvGrpSpPr>
            <p:cNvPr id="2438" name="Google Shape;2438;g2d64c9ba8c8_0_14987"/>
            <p:cNvGrpSpPr/>
            <p:nvPr/>
          </p:nvGrpSpPr>
          <p:grpSpPr>
            <a:xfrm>
              <a:off x="6031618" y="3097293"/>
              <a:ext cx="5928487" cy="3395700"/>
              <a:chOff x="5974465" y="2593742"/>
              <a:chExt cx="5928487" cy="3395700"/>
            </a:xfrm>
          </p:grpSpPr>
          <p:sp>
            <p:nvSpPr>
              <p:cNvPr id="2439" name="Google Shape;2439;g2d64c9ba8c8_0_14987"/>
              <p:cNvSpPr/>
              <p:nvPr/>
            </p:nvSpPr>
            <p:spPr>
              <a:xfrm>
                <a:off x="8387252" y="2593742"/>
                <a:ext cx="3515700" cy="3395700"/>
              </a:xfrm>
              <a:prstGeom prst="rect">
                <a:avLst/>
              </a:prstGeom>
              <a:solidFill>
                <a:srgbClr val="7F340D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g2d64c9ba8c8_0_14987"/>
              <p:cNvSpPr/>
              <p:nvPr/>
            </p:nvSpPr>
            <p:spPr>
              <a:xfrm>
                <a:off x="7757948" y="2993309"/>
                <a:ext cx="2764200" cy="2617500"/>
              </a:xfrm>
              <a:prstGeom prst="rect">
                <a:avLst/>
              </a:prstGeom>
              <a:solidFill>
                <a:srgbClr val="BF4F14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g2d64c9ba8c8_0_14987"/>
              <p:cNvSpPr/>
              <p:nvPr/>
            </p:nvSpPr>
            <p:spPr>
              <a:xfrm>
                <a:off x="7145716" y="3282343"/>
                <a:ext cx="2094300" cy="2039400"/>
              </a:xfrm>
              <a:prstGeom prst="rect">
                <a:avLst/>
              </a:prstGeom>
              <a:solidFill>
                <a:srgbClr val="F2A982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g2d64c9ba8c8_0_14987"/>
              <p:cNvSpPr/>
              <p:nvPr/>
            </p:nvSpPr>
            <p:spPr>
              <a:xfrm>
                <a:off x="6568957" y="3628752"/>
                <a:ext cx="1400400" cy="1325700"/>
              </a:xfrm>
              <a:prstGeom prst="rect">
                <a:avLst/>
              </a:prstGeom>
              <a:solidFill>
                <a:srgbClr val="F6C5AB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g2d64c9ba8c8_0_14987"/>
              <p:cNvSpPr/>
              <p:nvPr/>
            </p:nvSpPr>
            <p:spPr>
              <a:xfrm>
                <a:off x="5974465" y="3873660"/>
                <a:ext cx="882900" cy="835800"/>
              </a:xfrm>
              <a:prstGeom prst="rect">
                <a:avLst/>
              </a:prstGeom>
              <a:solidFill>
                <a:srgbClr val="FAE2D5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Understanding and visualizing ResNets | by Pablo Ruiz | Towards Data Science" id="2444" name="Google Shape;2444;g2d64c9ba8c8_0_14987"/>
            <p:cNvPicPr preferRelativeResize="0"/>
            <p:nvPr/>
          </p:nvPicPr>
          <p:blipFill rotWithShape="1">
            <a:blip r:embed="rId3">
              <a:alphaModFix/>
            </a:blip>
            <a:srcRect b="0" l="0" r="43368" t="0"/>
            <a:stretch/>
          </p:blipFill>
          <p:spPr>
            <a:xfrm>
              <a:off x="357350" y="2640148"/>
              <a:ext cx="5181602" cy="37582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5" name="Google Shape;2445;g2d64c9ba8c8_0_14987"/>
          <p:cNvSpPr/>
          <p:nvPr/>
        </p:nvSpPr>
        <p:spPr>
          <a:xfrm rot="5400000">
            <a:off x="2789602" y="7881"/>
            <a:ext cx="388800" cy="5109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6" name="Google Shape;2446;g2d64c9ba8c8_0_14987"/>
          <p:cNvSpPr/>
          <p:nvPr/>
        </p:nvSpPr>
        <p:spPr>
          <a:xfrm rot="5400000">
            <a:off x="8738682" y="-401468"/>
            <a:ext cx="388800" cy="5928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7" name="Google Shape;2447;g2d64c9ba8c8_0_14987"/>
          <p:cNvGrpSpPr/>
          <p:nvPr/>
        </p:nvGrpSpPr>
        <p:grpSpPr>
          <a:xfrm>
            <a:off x="6005393" y="2782228"/>
            <a:ext cx="3026202" cy="4075740"/>
            <a:chOff x="6005393" y="2782228"/>
            <a:chExt cx="3026202" cy="4075740"/>
          </a:xfrm>
        </p:grpSpPr>
        <p:sp>
          <p:nvSpPr>
            <p:cNvPr id="2448" name="Google Shape;2448;g2d64c9ba8c8_0_14987"/>
            <p:cNvSpPr txBox="1"/>
            <p:nvPr/>
          </p:nvSpPr>
          <p:spPr>
            <a:xfrm>
              <a:off x="6059233" y="5212957"/>
              <a:ext cx="43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14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449" name="Google Shape;2449;g2d64c9ba8c8_0_14987"/>
            <p:cNvSpPr txBox="1"/>
            <p:nvPr/>
          </p:nvSpPr>
          <p:spPr>
            <a:xfrm>
              <a:off x="6618255" y="5456917"/>
              <a:ext cx="43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28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450" name="Google Shape;2450;g2d64c9ba8c8_0_14987"/>
            <p:cNvSpPr txBox="1"/>
            <p:nvPr/>
          </p:nvSpPr>
          <p:spPr>
            <a:xfrm>
              <a:off x="7181411" y="5804000"/>
              <a:ext cx="43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56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451" name="Google Shape;2451;g2d64c9ba8c8_0_14987"/>
            <p:cNvSpPr txBox="1"/>
            <p:nvPr/>
          </p:nvSpPr>
          <p:spPr>
            <a:xfrm>
              <a:off x="7703101" y="6144569"/>
              <a:ext cx="55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112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452" name="Google Shape;2452;g2d64c9ba8c8_0_14987"/>
            <p:cNvSpPr txBox="1"/>
            <p:nvPr/>
          </p:nvSpPr>
          <p:spPr>
            <a:xfrm>
              <a:off x="8476595" y="6488668"/>
              <a:ext cx="55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224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453" name="Google Shape;2453;g2d64c9ba8c8_0_14987"/>
            <p:cNvSpPr txBox="1"/>
            <p:nvPr/>
          </p:nvSpPr>
          <p:spPr>
            <a:xfrm>
              <a:off x="6005393" y="4007879"/>
              <a:ext cx="55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256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454" name="Google Shape;2454;g2d64c9ba8c8_0_14987"/>
            <p:cNvSpPr txBox="1"/>
            <p:nvPr/>
          </p:nvSpPr>
          <p:spPr>
            <a:xfrm>
              <a:off x="6534568" y="3785894"/>
              <a:ext cx="55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128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455" name="Google Shape;2455;g2d64c9ba8c8_0_14987"/>
            <p:cNvSpPr txBox="1"/>
            <p:nvPr/>
          </p:nvSpPr>
          <p:spPr>
            <a:xfrm>
              <a:off x="7140135" y="3455033"/>
              <a:ext cx="43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64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456" name="Google Shape;2456;g2d64c9ba8c8_0_14987"/>
            <p:cNvSpPr txBox="1"/>
            <p:nvPr/>
          </p:nvSpPr>
          <p:spPr>
            <a:xfrm>
              <a:off x="7781541" y="3176474"/>
              <a:ext cx="43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32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457" name="Google Shape;2457;g2d64c9ba8c8_0_14987"/>
            <p:cNvSpPr txBox="1"/>
            <p:nvPr/>
          </p:nvSpPr>
          <p:spPr>
            <a:xfrm>
              <a:off x="8473368" y="2782228"/>
              <a:ext cx="43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24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sp>
        <p:nvSpPr>
          <p:cNvPr id="2458" name="Google Shape;2458;g2d64c9ba8c8_0_14987"/>
          <p:cNvSpPr txBox="1"/>
          <p:nvPr/>
        </p:nvSpPr>
        <p:spPr>
          <a:xfrm>
            <a:off x="1593672" y="1768024"/>
            <a:ext cx="302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Resnet34 Encoder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59" name="Google Shape;2459;g2d64c9ba8c8_0_14987"/>
          <p:cNvSpPr txBox="1"/>
          <p:nvPr/>
        </p:nvSpPr>
        <p:spPr>
          <a:xfrm>
            <a:off x="7421352" y="1693525"/>
            <a:ext cx="328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 Decoder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2d64c9ba8c8_0_16744"/>
          <p:cNvSpPr txBox="1"/>
          <p:nvPr>
            <p:ph type="title"/>
          </p:nvPr>
        </p:nvSpPr>
        <p:spPr>
          <a:xfrm>
            <a:off x="1538825" y="216615"/>
            <a:ext cx="83907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Segmentation Training</a:t>
            </a:r>
            <a:endParaRPr/>
          </a:p>
        </p:txBody>
      </p:sp>
      <p:sp>
        <p:nvSpPr>
          <p:cNvPr id="2465" name="Google Shape;2465;g2d64c9ba8c8_0_16744"/>
          <p:cNvSpPr txBox="1"/>
          <p:nvPr>
            <p:ph idx="1" type="body"/>
          </p:nvPr>
        </p:nvSpPr>
        <p:spPr>
          <a:xfrm>
            <a:off x="1314725" y="1578069"/>
            <a:ext cx="4279200" cy="3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Using Adam Optimizer in PyTorch 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Stored semantic labels as .pt files since 24 channel (int tensors)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Measured Pixel Accuracy each epoch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 hours of supervised training on NVIDIA A4500 GPU w/ 16GB GPURAM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466" name="Google Shape;2466;g2d64c9ba8c8_0_16744"/>
          <p:cNvCxnSpPr/>
          <p:nvPr/>
        </p:nvCxnSpPr>
        <p:spPr>
          <a:xfrm flipH="1" rot="10800000">
            <a:off x="-168100" y="1295150"/>
            <a:ext cx="6064800" cy="18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67" name="Google Shape;2467;g2d64c9ba8c8_0_16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5608" y="364175"/>
            <a:ext cx="4279144" cy="186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Google Shape;2468;g2d64c9ba8c8_0_167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1250" y="2496025"/>
            <a:ext cx="3943500" cy="1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g2d64c9ba8c8_0_167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1250" y="4697300"/>
            <a:ext cx="3943500" cy="185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0" name="Google Shape;2470;g2d64c9ba8c8_0_16744"/>
          <p:cNvCxnSpPr/>
          <p:nvPr/>
        </p:nvCxnSpPr>
        <p:spPr>
          <a:xfrm>
            <a:off x="9959225" y="1919000"/>
            <a:ext cx="3300" cy="317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71" name="Google Shape;2471;g2d64c9ba8c8_0_16744"/>
          <p:cNvCxnSpPr/>
          <p:nvPr/>
        </p:nvCxnSpPr>
        <p:spPr>
          <a:xfrm>
            <a:off x="10213350" y="1978925"/>
            <a:ext cx="3300" cy="317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72" name="Google Shape;2472;g2d64c9ba8c8_0_16744"/>
          <p:cNvSpPr txBox="1"/>
          <p:nvPr/>
        </p:nvSpPr>
        <p:spPr>
          <a:xfrm>
            <a:off x="9592975" y="639150"/>
            <a:ext cx="540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</a:rPr>
              <a:t>1E-4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2473" name="Google Shape;2473;g2d64c9ba8c8_0_16744"/>
          <p:cNvSpPr txBox="1"/>
          <p:nvPr/>
        </p:nvSpPr>
        <p:spPr>
          <a:xfrm>
            <a:off x="9879450" y="1636925"/>
            <a:ext cx="540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</a:rPr>
              <a:t>1E-5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2474" name="Google Shape;2474;g2d64c9ba8c8_0_16744"/>
          <p:cNvSpPr txBox="1"/>
          <p:nvPr/>
        </p:nvSpPr>
        <p:spPr>
          <a:xfrm>
            <a:off x="10133575" y="1745600"/>
            <a:ext cx="540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</a:rPr>
              <a:t>1E-6</a:t>
            </a:r>
            <a:endParaRPr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2d64c9ba8c8_0_184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Validation Examples</a:t>
            </a:r>
            <a:endParaRPr/>
          </a:p>
        </p:txBody>
      </p:sp>
      <p:cxnSp>
        <p:nvCxnSpPr>
          <p:cNvPr id="2480" name="Google Shape;2480;g2d64c9ba8c8_0_18433"/>
          <p:cNvCxnSpPr/>
          <p:nvPr/>
        </p:nvCxnSpPr>
        <p:spPr>
          <a:xfrm>
            <a:off x="7883" y="156604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481" name="Google Shape;2481;g2d64c9ba8c8_0_18433"/>
          <p:cNvGrpSpPr/>
          <p:nvPr/>
        </p:nvGrpSpPr>
        <p:grpSpPr>
          <a:xfrm>
            <a:off x="1666741" y="1775765"/>
            <a:ext cx="8858517" cy="4798067"/>
            <a:chOff x="1666741" y="1748605"/>
            <a:chExt cx="8858517" cy="4798067"/>
          </a:xfrm>
        </p:grpSpPr>
        <p:grpSp>
          <p:nvGrpSpPr>
            <p:cNvPr id="2482" name="Google Shape;2482;g2d64c9ba8c8_0_18433"/>
            <p:cNvGrpSpPr/>
            <p:nvPr/>
          </p:nvGrpSpPr>
          <p:grpSpPr>
            <a:xfrm>
              <a:off x="1666741" y="1748605"/>
              <a:ext cx="8858517" cy="2286000"/>
              <a:chOff x="1666741" y="1895792"/>
              <a:chExt cx="8858517" cy="2286000"/>
            </a:xfrm>
          </p:grpSpPr>
          <p:pic>
            <p:nvPicPr>
              <p:cNvPr id="2483" name="Google Shape;2483;g2d64c9ba8c8_0_184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666741" y="1895792"/>
                <a:ext cx="2201018" cy="228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4" name="Google Shape;2484;g2d64c9ba8c8_0_184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98416" y="1895792"/>
                <a:ext cx="2201018" cy="228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5" name="Google Shape;2485;g2d64c9ba8c8_0_184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330091" y="1895792"/>
                <a:ext cx="2195167" cy="228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86" name="Google Shape;2486;g2d64c9ba8c8_0_18433"/>
            <p:cNvGrpSpPr/>
            <p:nvPr/>
          </p:nvGrpSpPr>
          <p:grpSpPr>
            <a:xfrm>
              <a:off x="1666741" y="4387819"/>
              <a:ext cx="8858517" cy="2158853"/>
              <a:chOff x="1666741" y="4334022"/>
              <a:chExt cx="8858517" cy="2158853"/>
            </a:xfrm>
          </p:grpSpPr>
          <p:pic>
            <p:nvPicPr>
              <p:cNvPr id="2487" name="Google Shape;2487;g2d64c9ba8c8_0_1843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666741" y="4334022"/>
                <a:ext cx="2201018" cy="21588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8" name="Google Shape;2488;g2d64c9ba8c8_0_184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998416" y="4334022"/>
                <a:ext cx="2201018" cy="21588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9" name="Google Shape;2489;g2d64c9ba8c8_0_1843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330091" y="4334022"/>
                <a:ext cx="2195167" cy="21588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490" name="Google Shape;2490;g2d64c9ba8c8_0_18433"/>
            <p:cNvCxnSpPr>
              <a:stCxn id="2485" idx="2"/>
              <a:endCxn id="2489" idx="0"/>
            </p:cNvCxnSpPr>
            <p:nvPr/>
          </p:nvCxnSpPr>
          <p:spPr>
            <a:xfrm>
              <a:off x="9427674" y="4034605"/>
              <a:ext cx="0" cy="35310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491" name="Google Shape;2491;g2d64c9ba8c8_0_18433"/>
            <p:cNvCxnSpPr>
              <a:stCxn id="2484" idx="2"/>
              <a:endCxn id="2488" idx="0"/>
            </p:cNvCxnSpPr>
            <p:nvPr/>
          </p:nvCxnSpPr>
          <p:spPr>
            <a:xfrm>
              <a:off x="6098925" y="4034605"/>
              <a:ext cx="0" cy="35310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492" name="Google Shape;2492;g2d64c9ba8c8_0_18433"/>
            <p:cNvCxnSpPr>
              <a:stCxn id="2483" idx="2"/>
              <a:endCxn id="2487" idx="0"/>
            </p:cNvCxnSpPr>
            <p:nvPr/>
          </p:nvCxnSpPr>
          <p:spPr>
            <a:xfrm>
              <a:off x="2767250" y="4034605"/>
              <a:ext cx="0" cy="35310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2d64c9ba8c8_0_20179"/>
          <p:cNvSpPr txBox="1"/>
          <p:nvPr>
            <p:ph idx="4294967295"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Segmentation Implementation</a:t>
            </a:r>
            <a:endParaRPr/>
          </a:p>
        </p:txBody>
      </p:sp>
      <p:sp>
        <p:nvSpPr>
          <p:cNvPr id="2498" name="Google Shape;2498;g2d64c9ba8c8_0_20179"/>
          <p:cNvSpPr txBox="1"/>
          <p:nvPr>
            <p:ph idx="1" type="body"/>
          </p:nvPr>
        </p:nvSpPr>
        <p:spPr>
          <a:xfrm>
            <a:off x="1211725" y="1788300"/>
            <a:ext cx="553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5527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Cannot simply run model on whole image, resolution to low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Create grid of 200x200 squares on panorama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Run model on each patch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Aggregate each patch together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514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"/>
              <a:buChar char="○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Creates boundary phenomena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Shift grid and rerun (5 total grids)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Have 5 runs with shifted borders vote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Lookup table for ideal (white), drivable (gray), and undrivable (black) classes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Convert to drivability map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499" name="Google Shape;2499;g2d64c9ba8c8_0_20179"/>
          <p:cNvCxnSpPr/>
          <p:nvPr/>
        </p:nvCxnSpPr>
        <p:spPr>
          <a:xfrm>
            <a:off x="7883" y="156604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500" name="Google Shape;2500;g2d64c9ba8c8_0_20179"/>
          <p:cNvGrpSpPr/>
          <p:nvPr/>
        </p:nvGrpSpPr>
        <p:grpSpPr>
          <a:xfrm>
            <a:off x="6807371" y="2189800"/>
            <a:ext cx="4546430" cy="3209291"/>
            <a:chOff x="5824055" y="2054863"/>
            <a:chExt cx="4546430" cy="3209291"/>
          </a:xfrm>
        </p:grpSpPr>
        <p:pic>
          <p:nvPicPr>
            <p:cNvPr id="2501" name="Google Shape;2501;g2d64c9ba8c8_0_20179"/>
            <p:cNvPicPr preferRelativeResize="0"/>
            <p:nvPr/>
          </p:nvPicPr>
          <p:blipFill rotWithShape="1">
            <a:blip r:embed="rId3">
              <a:alphaModFix/>
            </a:blip>
            <a:srcRect b="0" l="0" r="0" t="9412"/>
            <a:stretch/>
          </p:blipFill>
          <p:spPr>
            <a:xfrm>
              <a:off x="5824055" y="2054863"/>
              <a:ext cx="4546429" cy="1407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2" name="Google Shape;2502;g2d64c9ba8c8_0_20179"/>
            <p:cNvPicPr preferRelativeResize="0"/>
            <p:nvPr/>
          </p:nvPicPr>
          <p:blipFill rotWithShape="1">
            <a:blip r:embed="rId4">
              <a:alphaModFix/>
            </a:blip>
            <a:srcRect b="0" l="0" r="0" t="8609"/>
            <a:stretch/>
          </p:blipFill>
          <p:spPr>
            <a:xfrm>
              <a:off x="5824056" y="3856884"/>
              <a:ext cx="4546429" cy="140727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03" name="Google Shape;2503;g2d64c9ba8c8_0_20179"/>
            <p:cNvCxnSpPr>
              <a:stCxn id="2501" idx="2"/>
              <a:endCxn id="2502" idx="0"/>
            </p:cNvCxnSpPr>
            <p:nvPr/>
          </p:nvCxnSpPr>
          <p:spPr>
            <a:xfrm>
              <a:off x="8097270" y="3462133"/>
              <a:ext cx="0" cy="39480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2d64c9ba8c8_0_25607"/>
          <p:cNvSpPr txBox="1"/>
          <p:nvPr>
            <p:ph type="title"/>
          </p:nvPr>
        </p:nvSpPr>
        <p:spPr>
          <a:xfrm>
            <a:off x="3128275" y="3134052"/>
            <a:ext cx="5689500" cy="165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Pathfinding &amp; Visualization</a:t>
            </a:r>
            <a:endParaRPr sz="5400"/>
          </a:p>
        </p:txBody>
      </p:sp>
      <p:sp>
        <p:nvSpPr>
          <p:cNvPr id="2509" name="Google Shape;2509;g2d64c9ba8c8_0_25607"/>
          <p:cNvSpPr txBox="1"/>
          <p:nvPr>
            <p:ph idx="2" type="title"/>
          </p:nvPr>
        </p:nvSpPr>
        <p:spPr>
          <a:xfrm>
            <a:off x="3335275" y="1364527"/>
            <a:ext cx="5275500" cy="165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2d64c9ba8c8_0_22148"/>
          <p:cNvSpPr txBox="1"/>
          <p:nvPr>
            <p:ph type="title"/>
          </p:nvPr>
        </p:nvSpPr>
        <p:spPr>
          <a:xfrm>
            <a:off x="1608713" y="2403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Path Finding</a:t>
            </a:r>
            <a:endParaRPr/>
          </a:p>
        </p:txBody>
      </p:sp>
      <p:sp>
        <p:nvSpPr>
          <p:cNvPr id="2515" name="Google Shape;2515;g2d64c9ba8c8_0_22148"/>
          <p:cNvSpPr txBox="1"/>
          <p:nvPr>
            <p:ph idx="1" type="body"/>
          </p:nvPr>
        </p:nvSpPr>
        <p:spPr>
          <a:xfrm>
            <a:off x="1249075" y="1769600"/>
            <a:ext cx="334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-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A* Pathfinding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-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X/Y </a:t>
            </a: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Coordinates</a:t>
            </a: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are normal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-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Z </a:t>
            </a: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Coordinate</a:t>
            </a: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is the pixel value of heightmap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-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Segmentation Map adds a cost multiplier to encourage driving in “optimal conditions”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-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Pathfinding tool created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-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Click on two points in the displayed image and generate a JSON of the path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516" name="Google Shape;2516;g2d64c9ba8c8_0_22148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517" name="Google Shape;2517;g2d64c9ba8c8_0_22148"/>
          <p:cNvGrpSpPr/>
          <p:nvPr/>
        </p:nvGrpSpPr>
        <p:grpSpPr>
          <a:xfrm>
            <a:off x="4664525" y="1918275"/>
            <a:ext cx="6082850" cy="3576850"/>
            <a:chOff x="4328350" y="2592100"/>
            <a:chExt cx="6082850" cy="3576850"/>
          </a:xfrm>
        </p:grpSpPr>
        <p:pic>
          <p:nvPicPr>
            <p:cNvPr id="2518" name="Google Shape;2518;g2d64c9ba8c8_0_22148"/>
            <p:cNvPicPr preferRelativeResize="0"/>
            <p:nvPr/>
          </p:nvPicPr>
          <p:blipFill rotWithShape="1">
            <a:blip r:embed="rId3">
              <a:alphaModFix/>
            </a:blip>
            <a:srcRect b="0" l="0" r="0" t="8609"/>
            <a:stretch/>
          </p:blipFill>
          <p:spPr>
            <a:xfrm>
              <a:off x="4380652" y="2592175"/>
              <a:ext cx="2828474" cy="132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9" name="Google Shape;2519;g2d64c9ba8c8_0_22148"/>
            <p:cNvPicPr preferRelativeResize="0"/>
            <p:nvPr/>
          </p:nvPicPr>
          <p:blipFill rotWithShape="1">
            <a:blip r:embed="rId4">
              <a:alphaModFix/>
            </a:blip>
            <a:srcRect b="0" l="0" r="0" t="8609"/>
            <a:stretch/>
          </p:blipFill>
          <p:spPr>
            <a:xfrm>
              <a:off x="7507950" y="2592100"/>
              <a:ext cx="2903249" cy="132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0" name="Google Shape;2520;g2d64c9ba8c8_0_22148"/>
            <p:cNvPicPr preferRelativeResize="0"/>
            <p:nvPr/>
          </p:nvPicPr>
          <p:blipFill rotWithShape="1">
            <a:blip r:embed="rId5">
              <a:alphaModFix/>
            </a:blip>
            <a:srcRect b="0" l="0" r="0" t="8609"/>
            <a:stretch/>
          </p:blipFill>
          <p:spPr>
            <a:xfrm>
              <a:off x="4328350" y="4426325"/>
              <a:ext cx="5976924" cy="17426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21" name="Google Shape;2521;g2d64c9ba8c8_0_22148"/>
            <p:cNvCxnSpPr>
              <a:stCxn id="2519" idx="2"/>
              <a:endCxn id="2520" idx="0"/>
            </p:cNvCxnSpPr>
            <p:nvPr/>
          </p:nvCxnSpPr>
          <p:spPr>
            <a:xfrm flipH="1">
              <a:off x="7316775" y="3917675"/>
              <a:ext cx="1642800" cy="508500"/>
            </a:xfrm>
            <a:prstGeom prst="straightConnector1">
              <a:avLst/>
            </a:prstGeom>
            <a:noFill/>
            <a:ln cap="flat" cmpd="sng" w="38100">
              <a:solidFill>
                <a:srgbClr val="7030A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22" name="Google Shape;2522;g2d64c9ba8c8_0_22148"/>
            <p:cNvCxnSpPr>
              <a:stCxn id="2518" idx="2"/>
              <a:endCxn id="2520" idx="0"/>
            </p:cNvCxnSpPr>
            <p:nvPr/>
          </p:nvCxnSpPr>
          <p:spPr>
            <a:xfrm>
              <a:off x="5794889" y="3917750"/>
              <a:ext cx="1521900" cy="508500"/>
            </a:xfrm>
            <a:prstGeom prst="straightConnector1">
              <a:avLst/>
            </a:prstGeom>
            <a:noFill/>
            <a:ln cap="flat" cmpd="sng" w="38100">
              <a:solidFill>
                <a:srgbClr val="7030A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2d64c9ba8c8_0_23853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Website?</a:t>
            </a:r>
            <a:endParaRPr/>
          </a:p>
        </p:txBody>
      </p:sp>
      <p:sp>
        <p:nvSpPr>
          <p:cNvPr id="2528" name="Google Shape;2528;g2d64c9ba8c8_0_23853"/>
          <p:cNvSpPr txBox="1"/>
          <p:nvPr/>
        </p:nvSpPr>
        <p:spPr>
          <a:xfrm>
            <a:off x="2608214" y="2161647"/>
            <a:ext cx="2477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What?</a:t>
            </a:r>
            <a:endParaRPr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529" name="Google Shape;2529;g2d64c9ba8c8_0_23853"/>
          <p:cNvSpPr txBox="1"/>
          <p:nvPr/>
        </p:nvSpPr>
        <p:spPr>
          <a:xfrm>
            <a:off x="2608214" y="2662401"/>
            <a:ext cx="24774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digital playground for people to fly around landscapes generated from drone footage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30" name="Google Shape;2530;g2d64c9ba8c8_0_23853"/>
          <p:cNvSpPr txBox="1"/>
          <p:nvPr/>
        </p:nvSpPr>
        <p:spPr>
          <a:xfrm>
            <a:off x="7394478" y="2161647"/>
            <a:ext cx="2480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Why?</a:t>
            </a:r>
            <a:endParaRPr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531" name="Google Shape;2531;g2d64c9ba8c8_0_23853"/>
          <p:cNvSpPr txBox="1"/>
          <p:nvPr/>
        </p:nvSpPr>
        <p:spPr>
          <a:xfrm>
            <a:off x="7394475" y="2662400"/>
            <a:ext cx="32232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Our models generate a ton of amazing data, but the </a:t>
            </a: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only</a:t>
            </a: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visually interesting data is the rovers path. The website helps make the other generated data visually interesting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32" name="Google Shape;2532;g2d64c9ba8c8_0_23853"/>
          <p:cNvSpPr txBox="1"/>
          <p:nvPr/>
        </p:nvSpPr>
        <p:spPr>
          <a:xfrm>
            <a:off x="4028955" y="4269473"/>
            <a:ext cx="2477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hlink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How?</a:t>
            </a:r>
            <a:endParaRPr>
              <a:solidFill>
                <a:schemeClr val="hlink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533" name="Google Shape;2533;g2d64c9ba8c8_0_23853"/>
          <p:cNvSpPr txBox="1"/>
          <p:nvPr/>
        </p:nvSpPr>
        <p:spPr>
          <a:xfrm>
            <a:off x="4028955" y="4770227"/>
            <a:ext cx="24774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digital exploratory environment was created using Three.js, a Javascript based 3D Graphics library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34" name="Google Shape;2534;g2d64c9ba8c8_0_23853"/>
          <p:cNvSpPr txBox="1"/>
          <p:nvPr/>
        </p:nvSpPr>
        <p:spPr>
          <a:xfrm>
            <a:off x="8663828" y="4269473"/>
            <a:ext cx="2538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Where?</a:t>
            </a:r>
            <a:endParaRPr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535" name="Google Shape;2535;g2d64c9ba8c8_0_23853"/>
          <p:cNvSpPr txBox="1"/>
          <p:nvPr/>
        </p:nvSpPr>
        <p:spPr>
          <a:xfrm>
            <a:off x="8663825" y="4770224"/>
            <a:ext cx="25389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Hosted on GH-Pages.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 encourage you to go explore it at </a:t>
            </a:r>
            <a:r>
              <a:rPr b="1" lang="en-US" sz="20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3"/>
              </a:rPr>
              <a:t>bit.ly/cos473</a:t>
            </a:r>
            <a:endParaRPr b="1" sz="2000" u="sng">
              <a:solidFill>
                <a:schemeClr val="accen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36" name="Google Shape;2536;g2d64c9ba8c8_0_23853"/>
          <p:cNvSpPr txBox="1"/>
          <p:nvPr/>
        </p:nvSpPr>
        <p:spPr>
          <a:xfrm>
            <a:off x="1082666" y="2359620"/>
            <a:ext cx="15024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77C6FC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rgbClr val="77C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537" name="Google Shape;2537;g2d64c9ba8c8_0_23853"/>
          <p:cNvSpPr txBox="1"/>
          <p:nvPr/>
        </p:nvSpPr>
        <p:spPr>
          <a:xfrm>
            <a:off x="2497976" y="4467446"/>
            <a:ext cx="15024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77C6FC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rgbClr val="77C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538" name="Google Shape;2538;g2d64c9ba8c8_0_23853"/>
          <p:cNvSpPr txBox="1"/>
          <p:nvPr/>
        </p:nvSpPr>
        <p:spPr>
          <a:xfrm>
            <a:off x="7133636" y="4467446"/>
            <a:ext cx="15024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77C6FC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rgbClr val="77C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539" name="Google Shape;2539;g2d64c9ba8c8_0_23853"/>
          <p:cNvSpPr txBox="1"/>
          <p:nvPr/>
        </p:nvSpPr>
        <p:spPr>
          <a:xfrm>
            <a:off x="5866215" y="2359620"/>
            <a:ext cx="15024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77C6FC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rgbClr val="77C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2540" name="Google Shape;2540;g2d64c9ba8c8_0_23853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2d64c9ba8c8_0_25612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Site Do That?</a:t>
            </a:r>
            <a:endParaRPr/>
          </a:p>
        </p:txBody>
      </p:sp>
      <p:cxnSp>
        <p:nvCxnSpPr>
          <p:cNvPr id="2546" name="Google Shape;2546;g2d64c9ba8c8_0_25612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47" name="Google Shape;2547;g2d64c9ba8c8_0_25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0" y="963275"/>
            <a:ext cx="10349949" cy="64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2d64c9ba8c8_0_2264"/>
          <p:cNvSpPr txBox="1"/>
          <p:nvPr>
            <p:ph type="title"/>
          </p:nvPr>
        </p:nvSpPr>
        <p:spPr>
          <a:xfrm>
            <a:off x="3251250" y="3162427"/>
            <a:ext cx="5689500" cy="165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Background</a:t>
            </a:r>
            <a:endParaRPr sz="5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Information</a:t>
            </a:r>
            <a:endParaRPr sz="5400"/>
          </a:p>
        </p:txBody>
      </p:sp>
      <p:sp>
        <p:nvSpPr>
          <p:cNvPr id="2071" name="Google Shape;2071;g2d64c9ba8c8_0_2264"/>
          <p:cNvSpPr txBox="1"/>
          <p:nvPr>
            <p:ph idx="2" type="title"/>
          </p:nvPr>
        </p:nvSpPr>
        <p:spPr>
          <a:xfrm>
            <a:off x="3335275" y="1364527"/>
            <a:ext cx="5275500" cy="165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g2d64c9ba8c8_0_27372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Site Do That?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3" name="Google Shape;2553;g2d64c9ba8c8_0_27372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54" name="Google Shape;2554;g2d64c9ba8c8_0_27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25" y="1290825"/>
            <a:ext cx="9042051" cy="56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5" name="Google Shape;2555;g2d64c9ba8c8_0_27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250" y="989591"/>
            <a:ext cx="10289376" cy="6430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2d64c9ba8c8_0_27385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Site Do That?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1" name="Google Shape;2561;g2d64c9ba8c8_0_27385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62" name="Google Shape;2562;g2d64c9ba8c8_0_27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0" y="983350"/>
            <a:ext cx="10356224" cy="64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31baef3a7a1_0_0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Site Do That?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8" name="Google Shape;2568;g31baef3a7a1_0_0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69" name="Google Shape;2569;g31baef3a7a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0" y="983350"/>
            <a:ext cx="10356224" cy="647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0" name="Google Shape;2570;g31baef3a7a1_0_0"/>
          <p:cNvCxnSpPr/>
          <p:nvPr/>
        </p:nvCxnSpPr>
        <p:spPr>
          <a:xfrm>
            <a:off x="1447800" y="3213100"/>
            <a:ext cx="389100" cy="83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1" name="Google Shape;2571;g31baef3a7a1_0_0"/>
          <p:cNvCxnSpPr/>
          <p:nvPr/>
        </p:nvCxnSpPr>
        <p:spPr>
          <a:xfrm>
            <a:off x="1816100" y="3296200"/>
            <a:ext cx="690000" cy="115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2" name="Google Shape;2572;g31baef3a7a1_0_0"/>
          <p:cNvCxnSpPr/>
          <p:nvPr/>
        </p:nvCxnSpPr>
        <p:spPr>
          <a:xfrm>
            <a:off x="2506100" y="3412000"/>
            <a:ext cx="669000" cy="232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3" name="Google Shape;2573;g31baef3a7a1_0_0"/>
          <p:cNvCxnSpPr/>
          <p:nvPr/>
        </p:nvCxnSpPr>
        <p:spPr>
          <a:xfrm>
            <a:off x="3172475" y="3644950"/>
            <a:ext cx="3795000" cy="798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4" name="Google Shape;2574;g31baef3a7a1_0_0"/>
          <p:cNvCxnSpPr/>
          <p:nvPr/>
        </p:nvCxnSpPr>
        <p:spPr>
          <a:xfrm>
            <a:off x="6967375" y="4443400"/>
            <a:ext cx="494700" cy="1365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5" name="Google Shape;2575;g31baef3a7a1_0_0"/>
          <p:cNvCxnSpPr/>
          <p:nvPr/>
        </p:nvCxnSpPr>
        <p:spPr>
          <a:xfrm>
            <a:off x="7449575" y="4579900"/>
            <a:ext cx="1576200" cy="3405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6" name="Google Shape;2576;g31baef3a7a1_0_0"/>
          <p:cNvCxnSpPr/>
          <p:nvPr/>
        </p:nvCxnSpPr>
        <p:spPr>
          <a:xfrm flipH="1" rot="10800000">
            <a:off x="9009775" y="4782100"/>
            <a:ext cx="420300" cy="138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31baef3a7a1_0_13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Site Do That?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2" name="Google Shape;2582;g31baef3a7a1_0_13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83" name="Google Shape;2583;g31baef3a7a1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0" y="983350"/>
            <a:ext cx="10356224" cy="64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g31baef3a7a1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925" y="2815775"/>
            <a:ext cx="697774" cy="5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31baef3a7a1_0_28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Site Do That?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0" name="Google Shape;2590;g31baef3a7a1_0_28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91" name="Google Shape;2591;g31baef3a7a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0" y="983350"/>
            <a:ext cx="10356224" cy="64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2" name="Google Shape;2592;g31baef3a7a1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763" y="3022275"/>
            <a:ext cx="697774" cy="5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31baef3a7a1_0_35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Site Do That?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8" name="Google Shape;2598;g31baef3a7a1_0_35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99" name="Google Shape;2599;g31baef3a7a1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0" y="983350"/>
            <a:ext cx="10356224" cy="64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g31baef3a7a1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138" y="3328675"/>
            <a:ext cx="697774" cy="5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31baef3a7a1_0_42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Site Do That?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6" name="Google Shape;2606;g31baef3a7a1_0_42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07" name="Google Shape;2607;g31baef3a7a1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0" y="983350"/>
            <a:ext cx="10356224" cy="64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g31baef3a7a1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863" y="3628425"/>
            <a:ext cx="697774" cy="5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31baef3a7a1_0_49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Site Do That?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4" name="Google Shape;2614;g31baef3a7a1_0_49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15" name="Google Shape;2615;g31baef3a7a1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0" y="983350"/>
            <a:ext cx="10356224" cy="64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g31baef3a7a1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713" y="4014750"/>
            <a:ext cx="697774" cy="5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31baef3a7a1_0_56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Site Do That?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2" name="Google Shape;2622;g31baef3a7a1_0_56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23" name="Google Shape;2623;g31baef3a7a1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0" y="983350"/>
            <a:ext cx="10356224" cy="64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4" name="Google Shape;2624;g31baef3a7a1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5538" y="4354475"/>
            <a:ext cx="697774" cy="5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31baef3a7a1_0_63"/>
          <p:cNvSpPr txBox="1"/>
          <p:nvPr>
            <p:ph type="title"/>
          </p:nvPr>
        </p:nvSpPr>
        <p:spPr>
          <a:xfrm>
            <a:off x="2091700" y="589800"/>
            <a:ext cx="8008500" cy="7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Site Do That?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0" name="Google Shape;2630;g31baef3a7a1_0_63"/>
          <p:cNvCxnSpPr/>
          <p:nvPr/>
        </p:nvCxnSpPr>
        <p:spPr>
          <a:xfrm>
            <a:off x="8" y="13792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31" name="Google Shape;2631;g31baef3a7a1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0" y="983350"/>
            <a:ext cx="10356224" cy="64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g31baef3a7a1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4988" y="4441075"/>
            <a:ext cx="697774" cy="5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6" name="Google Shape;2076;g2d64c9ba8c8_0_3948"/>
          <p:cNvGrpSpPr/>
          <p:nvPr/>
        </p:nvGrpSpPr>
        <p:grpSpPr>
          <a:xfrm>
            <a:off x="4976582" y="702555"/>
            <a:ext cx="2238836" cy="2238836"/>
            <a:chOff x="3614228" y="234880"/>
            <a:chExt cx="1915500" cy="1915500"/>
          </a:xfrm>
        </p:grpSpPr>
        <p:sp>
          <p:nvSpPr>
            <p:cNvPr id="2077" name="Google Shape;2077;g2d64c9ba8c8_0_3948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g2d64c9ba8c8_0_3948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9" name="Google Shape;2079;g2d64c9ba8c8_0_3948"/>
          <p:cNvSpPr txBox="1"/>
          <p:nvPr/>
        </p:nvSpPr>
        <p:spPr>
          <a:xfrm>
            <a:off x="5385567" y="1964811"/>
            <a:ext cx="14208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80" name="Google Shape;2080;g2d64c9ba8c8_0_3948"/>
          <p:cNvSpPr txBox="1"/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081" name="Google Shape;2081;g2d64c9ba8c8_0_3948"/>
          <p:cNvSpPr txBox="1"/>
          <p:nvPr>
            <p:ph idx="1" type="subTitle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the University Rover Challenge from the Mars Society brings robotic teams to make rovers for Mars terrain. This last </a:t>
            </a:r>
            <a:r>
              <a:rPr lang="en-US" sz="2100"/>
              <a:t>year's</a:t>
            </a:r>
            <a:r>
              <a:rPr lang="en-US" sz="2100"/>
              <a:t> competition saw a new technique: rover </a:t>
            </a:r>
            <a:r>
              <a:rPr lang="en-US" sz="2100"/>
              <a:t>path planning</a:t>
            </a:r>
            <a:r>
              <a:rPr lang="en-US" sz="2100"/>
              <a:t> using an aerial drone. 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What if you could expand this from Mars rovers to all available drone footage, old and new? </a:t>
            </a:r>
            <a:endParaRPr sz="2100"/>
          </a:p>
        </p:txBody>
      </p:sp>
      <p:pic>
        <p:nvPicPr>
          <p:cNvPr id="2082" name="Google Shape;2082;g2d64c9ba8c8_0_3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258" y="1310342"/>
            <a:ext cx="1023275" cy="10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g31bb93c5d91_0_0"/>
          <p:cNvSpPr txBox="1"/>
          <p:nvPr>
            <p:ph type="title"/>
          </p:nvPr>
        </p:nvSpPr>
        <p:spPr>
          <a:xfrm>
            <a:off x="3128275" y="3134052"/>
            <a:ext cx="5689500" cy="165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Complete Pipeline</a:t>
            </a:r>
            <a:endParaRPr sz="5400"/>
          </a:p>
        </p:txBody>
      </p:sp>
      <p:sp>
        <p:nvSpPr>
          <p:cNvPr id="2638" name="Google Shape;2638;g31bb93c5d91_0_0"/>
          <p:cNvSpPr txBox="1"/>
          <p:nvPr>
            <p:ph idx="2" type="title"/>
          </p:nvPr>
        </p:nvSpPr>
        <p:spPr>
          <a:xfrm>
            <a:off x="3335275" y="1364527"/>
            <a:ext cx="5275500" cy="165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More Results</a:t>
            </a:r>
            <a:endParaRPr/>
          </a:p>
        </p:txBody>
      </p:sp>
      <p:cxnSp>
        <p:nvCxnSpPr>
          <p:cNvPr id="2644" name="Google Shape;2644;p16"/>
          <p:cNvCxnSpPr/>
          <p:nvPr/>
        </p:nvCxnSpPr>
        <p:spPr>
          <a:xfrm>
            <a:off x="7883" y="1566042"/>
            <a:ext cx="5531069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45" name="Google Shape;2645;p16"/>
          <p:cNvPicPr preferRelativeResize="0"/>
          <p:nvPr/>
        </p:nvPicPr>
        <p:blipFill rotWithShape="1">
          <a:blip r:embed="rId3">
            <a:alphaModFix/>
          </a:blip>
          <a:srcRect b="0" l="0" r="0" t="8402"/>
          <a:stretch/>
        </p:blipFill>
        <p:spPr>
          <a:xfrm rot="-5400000">
            <a:off x="391414" y="3645434"/>
            <a:ext cx="2939548" cy="348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6" name="Google Shape;2646;p16"/>
          <p:cNvPicPr preferRelativeResize="0"/>
          <p:nvPr/>
        </p:nvPicPr>
        <p:blipFill rotWithShape="1">
          <a:blip r:embed="rId4">
            <a:alphaModFix/>
          </a:blip>
          <a:srcRect b="0" l="0" r="0" t="6165"/>
          <a:stretch/>
        </p:blipFill>
        <p:spPr>
          <a:xfrm rot="-5400000">
            <a:off x="4728132" y="3613625"/>
            <a:ext cx="2939550" cy="354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7" name="Google Shape;2647;p16"/>
          <p:cNvPicPr preferRelativeResize="0"/>
          <p:nvPr/>
        </p:nvPicPr>
        <p:blipFill rotWithShape="1">
          <a:blip r:embed="rId5">
            <a:alphaModFix/>
          </a:blip>
          <a:srcRect b="0" l="0" r="0" t="5509"/>
          <a:stretch/>
        </p:blipFill>
        <p:spPr>
          <a:xfrm rot="-5400000">
            <a:off x="8501312" y="3285708"/>
            <a:ext cx="3862812" cy="328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8" name="Google Shape;264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0710" y="1877260"/>
            <a:ext cx="3163376" cy="177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9" name="Google Shape;264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91832" y="894275"/>
            <a:ext cx="3281772" cy="184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Google Shape;265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9499" y="1877260"/>
            <a:ext cx="3163376" cy="17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2656" name="Google Shape;2656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 sz="2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Hybridized Segmentation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66700" lvl="1" marL="6858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"/>
              <a:buChar char="○"/>
            </a:pPr>
            <a:r>
              <a:rPr lang="en-US" sz="2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Multiple models with fewer classes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37172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■"/>
            </a:pPr>
            <a:r>
              <a:rPr i="0" lang="en-US" sz="1800" u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trees, vegetation, grass and other forestry [4]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37172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■"/>
            </a:pPr>
            <a:r>
              <a:rPr i="0" lang="en-US" sz="1800" u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buildings, walls, roads, bridges and other  manmade structures</a:t>
            </a:r>
            <a:endParaRPr sz="18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37172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■"/>
            </a:pPr>
            <a:r>
              <a:rPr i="0" lang="en-US" sz="1800" u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water, dirt, sand, and other soil types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39077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Semi Condensed"/>
              <a:buChar char="○"/>
            </a:pPr>
            <a:r>
              <a:rPr lang="en-US" sz="2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Helps with generalization and reduces guess conflicts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4098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 Semi Condensed"/>
              <a:buChar char="●"/>
            </a:pPr>
            <a:r>
              <a:rPr i="0" lang="en-US" sz="2600" u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 depth map to get gradient map to find areas flat enough to drive on instead of using it as cost to get a more optimal path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4098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 Semi Condensed"/>
              <a:buChar char="●"/>
            </a:pPr>
            <a:r>
              <a:rPr i="0" lang="en-US" sz="2600" u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Implement method for automatic use of this system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39077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Semi Condensed"/>
              <a:buChar char="○"/>
            </a:pPr>
            <a:r>
              <a:rPr lang="en-US" sz="2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Maybe have the drone fly above rover after mapping and send action signals to rover to help it follow the path?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39077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Semi Condensed"/>
              <a:buChar char="○"/>
            </a:pPr>
            <a:r>
              <a:rPr i="0" lang="en-US" sz="2200" u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Maybe create a video from perspective of rover and use ML to have it try to follow the video?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11112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657" name="Google Shape;2657;p17"/>
          <p:cNvCxnSpPr/>
          <p:nvPr/>
        </p:nvCxnSpPr>
        <p:spPr>
          <a:xfrm>
            <a:off x="7883" y="1566042"/>
            <a:ext cx="5531069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663" name="Google Shape;2663;p18"/>
          <p:cNvSpPr txBox="1"/>
          <p:nvPr>
            <p:ph idx="1" type="body"/>
          </p:nvPr>
        </p:nvSpPr>
        <p:spPr>
          <a:xfrm>
            <a:off x="838200" y="235579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Milestone 1: Finished by Dyllon Dunton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Semi Condensed"/>
              <a:buChar char="■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Video stitching &amp; ZoeDepth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Milestone 2: Completed by Dyllon Dunton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Semi Condensed"/>
              <a:buChar char="■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Segmentation model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Milestone 3: Completed by Sophie Walden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Semi Condensed"/>
              <a:buChar char="■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Using data to path plan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Milestone 4 Completed by Sophie Walden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Semi Condensed"/>
              <a:buChar char="■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and Path Visualization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664" name="Google Shape;2664;p18"/>
          <p:cNvCxnSpPr/>
          <p:nvPr/>
        </p:nvCxnSpPr>
        <p:spPr>
          <a:xfrm>
            <a:off x="7883" y="1566042"/>
            <a:ext cx="5531069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65" name="Google Shape;2665;p18"/>
          <p:cNvCxnSpPr/>
          <p:nvPr/>
        </p:nvCxnSpPr>
        <p:spPr>
          <a:xfrm>
            <a:off x="7883" y="1718442"/>
            <a:ext cx="5683469" cy="0"/>
          </a:xfrm>
          <a:prstGeom prst="straightConnector1">
            <a:avLst/>
          </a:prstGeom>
          <a:noFill/>
          <a:ln cap="flat" cmpd="sng" w="38100">
            <a:solidFill>
              <a:srgbClr val="5ECBF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66" name="Google Shape;2666;p18"/>
          <p:cNvCxnSpPr/>
          <p:nvPr/>
        </p:nvCxnSpPr>
        <p:spPr>
          <a:xfrm>
            <a:off x="7883" y="1870842"/>
            <a:ext cx="5835869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67" name="Google Shape;2667;p18"/>
          <p:cNvCxnSpPr/>
          <p:nvPr/>
        </p:nvCxnSpPr>
        <p:spPr>
          <a:xfrm>
            <a:off x="7883" y="2023242"/>
            <a:ext cx="5988269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673" name="Google Shape;267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A. W. Saf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"Semantic Drone Dataset"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[Online]. Available: 	</a:t>
            </a:r>
            <a:r>
              <a:rPr b="0" i="0" lang="en-US" sz="1800" u="sng" strike="noStrike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https://www.kaggle.com/datasets/awsaf49/semantic-drone-dataset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[Accessed: 24-Nov-2024].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O. Ronneberger, P. Fischer, and T. Brox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"U-Net: Convolutional Networks for Biomedical Image 	Segmentation,"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presented at the </a:t>
            </a:r>
            <a:r>
              <a:rPr b="0" i="1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Conference on Medical Image Computing and 	Computer-Assisted Intervention (MICCAI)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Munich, Germany, 2015, pp. 234–241. [Online]. 	Available:</a:t>
            </a:r>
            <a:r>
              <a:rPr b="0" i="0" lang="en-US" sz="1800" u="sng" strike="noStrike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https://arxiv.org/abs/1505.04597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S. F. Bhat, R. Birkl, D. Wofk, P. Wonka, and M. Müller,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"ZoeDepth: Zero-shot Transfer by Combining 	Relative and Metric Depth," </a:t>
            </a:r>
            <a:r>
              <a:rPr b="0" i="1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IEEE/CVF Conference on Computer Vision and 	Pattern Recognition (CVPR)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pp. 1-10, 2023.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H. R. Flø Rasmussen, J. H. Rosenlund, and K. D. Madsen, </a:t>
            </a:r>
            <a:r>
              <a:rPr b="0" i="1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"Forest Inspection Dataset for Aerial Semantic 	Segmentation and Depth Estimation,"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arXiv preprint arXiv:2403.06621v1, Mar. 2024. [Online]. 	Available: </a:t>
            </a:r>
            <a:r>
              <a:rPr b="0" i="0" lang="en-US" sz="1800" u="sng" strike="noStrike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https://arxiv.org/abs/2403.06621v1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[Accessed: 24-Nov-2024].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Source Code</a:t>
            </a:r>
            <a:endParaRPr/>
          </a:p>
        </p:txBody>
      </p:sp>
      <p:sp>
        <p:nvSpPr>
          <p:cNvPr id="2679" name="Google Shape;2679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https://github.com/DyllonDunton1/Height_Map_UNET/blob/main/segmentation_trainer/segment.py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https://github.com/SophieWalden/HeightmapVisualization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7" name="Google Shape;2087;g2d64c9ba8c8_0_2004"/>
          <p:cNvGrpSpPr/>
          <p:nvPr/>
        </p:nvGrpSpPr>
        <p:grpSpPr>
          <a:xfrm>
            <a:off x="5144245" y="2345476"/>
            <a:ext cx="6055531" cy="4247666"/>
            <a:chOff x="862950" y="825025"/>
            <a:chExt cx="5862650" cy="4111175"/>
          </a:xfrm>
        </p:grpSpPr>
        <p:sp>
          <p:nvSpPr>
            <p:cNvPr id="2088" name="Google Shape;2088;g2d64c9ba8c8_0_2004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g2d64c9ba8c8_0_2004"/>
            <p:cNvSpPr/>
            <p:nvPr/>
          </p:nvSpPr>
          <p:spPr>
            <a:xfrm>
              <a:off x="934125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g2d64c9ba8c8_0_2004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g2d64c9ba8c8_0_2004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g2d64c9ba8c8_0_2004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g2d64c9ba8c8_0_2004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g2d64c9ba8c8_0_2004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g2d64c9ba8c8_0_2004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g2d64c9ba8c8_0_2004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g2d64c9ba8c8_0_2004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g2d64c9ba8c8_0_2004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g2d64c9ba8c8_0_2004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g2d64c9ba8c8_0_2004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g2d64c9ba8c8_0_2004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g2d64c9ba8c8_0_2004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g2d64c9ba8c8_0_2004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g2d64c9ba8c8_0_2004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g2d64c9ba8c8_0_2004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g2d64c9ba8c8_0_2004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g2d64c9ba8c8_0_2004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g2d64c9ba8c8_0_2004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g2d64c9ba8c8_0_2004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g2d64c9ba8c8_0_2004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g2d64c9ba8c8_0_2004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g2d64c9ba8c8_0_2004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g2d64c9ba8c8_0_2004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g2d64c9ba8c8_0_2004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g2d64c9ba8c8_0_2004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g2d64c9ba8c8_0_2004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g2d64c9ba8c8_0_2004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g2d64c9ba8c8_0_2004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g2d64c9ba8c8_0_2004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g2d64c9ba8c8_0_2004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g2d64c9ba8c8_0_2004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g2d64c9ba8c8_0_2004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g2d64c9ba8c8_0_2004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g2d64c9ba8c8_0_2004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g2d64c9ba8c8_0_2004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g2d64c9ba8c8_0_2004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g2d64c9ba8c8_0_2004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g2d64c9ba8c8_0_2004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g2d64c9ba8c8_0_2004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g2d64c9ba8c8_0_2004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g2d64c9ba8c8_0_2004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g2d64c9ba8c8_0_2004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g2d64c9ba8c8_0_2004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g2d64c9ba8c8_0_2004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g2d64c9ba8c8_0_2004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g2d64c9ba8c8_0_2004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g2d64c9ba8c8_0_2004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g2d64c9ba8c8_0_2004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g2d64c9ba8c8_0_2004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g2d64c9ba8c8_0_2004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g2d64c9ba8c8_0_2004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g2d64c9ba8c8_0_2004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g2d64c9ba8c8_0_2004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g2d64c9ba8c8_0_2004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g2d64c9ba8c8_0_2004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g2d64c9ba8c8_0_2004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g2d64c9ba8c8_0_2004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g2d64c9ba8c8_0_2004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g2d64c9ba8c8_0_2004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g2d64c9ba8c8_0_2004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g2d64c9ba8c8_0_2004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g2d64c9ba8c8_0_2004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g2d64c9ba8c8_0_2004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g2d64c9ba8c8_0_2004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g2d64c9ba8c8_0_2004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g2d64c9ba8c8_0_2004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g2d64c9ba8c8_0_2004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g2d64c9ba8c8_0_2004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g2d64c9ba8c8_0_2004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g2d64c9ba8c8_0_2004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g2d64c9ba8c8_0_2004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g2d64c9ba8c8_0_2004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g2d64c9ba8c8_0_2004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g2d64c9ba8c8_0_2004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g2d64c9ba8c8_0_2004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g2d64c9ba8c8_0_2004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g2d64c9ba8c8_0_2004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g2d64c9ba8c8_0_2004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g2d64c9ba8c8_0_2004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g2d64c9ba8c8_0_2004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g2d64c9ba8c8_0_2004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g2d64c9ba8c8_0_2004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g2d64c9ba8c8_0_2004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g2d64c9ba8c8_0_2004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g2d64c9ba8c8_0_2004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g2d64c9ba8c8_0_2004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g2d64c9ba8c8_0_2004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g2d64c9ba8c8_0_2004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g2d64c9ba8c8_0_2004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g2d64c9ba8c8_0_2004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g2d64c9ba8c8_0_2004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g2d64c9ba8c8_0_2004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g2d64c9ba8c8_0_2004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g2d64c9ba8c8_0_2004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g2d64c9ba8c8_0_2004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g2d64c9ba8c8_0_2004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g2d64c9ba8c8_0_2004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g2d64c9ba8c8_0_2004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g2d64c9ba8c8_0_2004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g2d64c9ba8c8_0_2004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g2d64c9ba8c8_0_2004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g2d64c9ba8c8_0_2004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g2d64c9ba8c8_0_2004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g2d64c9ba8c8_0_2004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g2d64c9ba8c8_0_2004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g2d64c9ba8c8_0_2004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g2d64c9ba8c8_0_2004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g2d64c9ba8c8_0_2004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g2d64c9ba8c8_0_2004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g2d64c9ba8c8_0_2004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g2d64c9ba8c8_0_2004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g2d64c9ba8c8_0_2004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g2d64c9ba8c8_0_2004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g2d64c9ba8c8_0_2004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g2d64c9ba8c8_0_2004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g2d64c9ba8c8_0_2004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g2d64c9ba8c8_0_2004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g2d64c9ba8c8_0_2004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g2d64c9ba8c8_0_2004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g2d64c9ba8c8_0_2004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g2d64c9ba8c8_0_2004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g2d64c9ba8c8_0_2004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g2d64c9ba8c8_0_2004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g2d64c9ba8c8_0_2004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g2d64c9ba8c8_0_2004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g2d64c9ba8c8_0_2004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g2d64c9ba8c8_0_2004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g2d64c9ba8c8_0_2004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g2d64c9ba8c8_0_2004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g2d64c9ba8c8_0_2004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g2d64c9ba8c8_0_2004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g2d64c9ba8c8_0_2004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g2d64c9ba8c8_0_2004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g2d64c9ba8c8_0_2004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g2d64c9ba8c8_0_2004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g2d64c9ba8c8_0_2004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g2d64c9ba8c8_0_2004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g2d64c9ba8c8_0_2004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g2d64c9ba8c8_0_2004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g2d64c9ba8c8_0_2004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g2d64c9ba8c8_0_2004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g2d64c9ba8c8_0_2004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g2d64c9ba8c8_0_2004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g2d64c9ba8c8_0_2004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g2d64c9ba8c8_0_2004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g2d64c9ba8c8_0_2004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g2d64c9ba8c8_0_2004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g2d64c9ba8c8_0_2004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g2d64c9ba8c8_0_2004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g2d64c9ba8c8_0_2004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g2d64c9ba8c8_0_2004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g2d64c9ba8c8_0_2004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g2d64c9ba8c8_0_2004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g2d64c9ba8c8_0_2004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g2d64c9ba8c8_0_2004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g2d64c9ba8c8_0_2004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g2d64c9ba8c8_0_2004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g2d64c9ba8c8_0_2004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g2d64c9ba8c8_0_2004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g2d64c9ba8c8_0_2004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g2d64c9ba8c8_0_2004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g2d64c9ba8c8_0_2004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g2d64c9ba8c8_0_2004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g2d64c9ba8c8_0_2004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g2d64c9ba8c8_0_2004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g2d64c9ba8c8_0_2004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g2d64c9ba8c8_0_2004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g2d64c9ba8c8_0_2004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g2d64c9ba8c8_0_2004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g2d64c9ba8c8_0_2004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g2d64c9ba8c8_0_2004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g2d64c9ba8c8_0_2004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g2d64c9ba8c8_0_2004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g2d64c9ba8c8_0_2004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g2d64c9ba8c8_0_2004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g2d64c9ba8c8_0_2004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g2d64c9ba8c8_0_2004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g2d64c9ba8c8_0_2004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g2d64c9ba8c8_0_2004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g2d64c9ba8c8_0_2004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g2d64c9ba8c8_0_2004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g2d64c9ba8c8_0_2004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g2d64c9ba8c8_0_2004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g2d64c9ba8c8_0_2004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g2d64c9ba8c8_0_2004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g2d64c9ba8c8_0_2004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g2d64c9ba8c8_0_2004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g2d64c9ba8c8_0_2004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g2d64c9ba8c8_0_2004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g2d64c9ba8c8_0_2004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g2d64c9ba8c8_0_2004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g2d64c9ba8c8_0_2004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g2d64c9ba8c8_0_2004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g2d64c9ba8c8_0_2004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g2d64c9ba8c8_0_2004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g2d64c9ba8c8_0_2004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g2d64c9ba8c8_0_2004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g2d64c9ba8c8_0_2004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g2d64c9ba8c8_0_2004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g2d64c9ba8c8_0_2004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g2d64c9ba8c8_0_2004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g2d64c9ba8c8_0_2004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g2d64c9ba8c8_0_2004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g2d64c9ba8c8_0_2004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g2d64c9ba8c8_0_2004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g2d64c9ba8c8_0_2004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g2d64c9ba8c8_0_2004"/>
          <p:cNvGrpSpPr/>
          <p:nvPr/>
        </p:nvGrpSpPr>
        <p:grpSpPr>
          <a:xfrm>
            <a:off x="684296" y="1064397"/>
            <a:ext cx="868055" cy="1004547"/>
            <a:chOff x="731647" y="573573"/>
            <a:chExt cx="635100" cy="734640"/>
          </a:xfrm>
        </p:grpSpPr>
        <p:grpSp>
          <p:nvGrpSpPr>
            <p:cNvPr id="2298" name="Google Shape;2298;g2d64c9ba8c8_0_2004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299" name="Google Shape;2299;g2d64c9ba8c8_0_2004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g2d64c9ba8c8_0_2004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49494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1" name="Google Shape;2301;g2d64c9ba8c8_0_2004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302" name="Google Shape;2302;g2d64c9ba8c8_0_200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03" name="Google Shape;2303;g2d64c9ba8c8_0_200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04" name="Google Shape;2304;g2d64c9ba8c8_0_200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305" name="Google Shape;2305;g2d64c9ba8c8_0_2004"/>
          <p:cNvGrpSpPr/>
          <p:nvPr/>
        </p:nvGrpSpPr>
        <p:grpSpPr>
          <a:xfrm>
            <a:off x="684296" y="2536933"/>
            <a:ext cx="868055" cy="1002975"/>
            <a:chOff x="731647" y="1650460"/>
            <a:chExt cx="635100" cy="733490"/>
          </a:xfrm>
        </p:grpSpPr>
        <p:grpSp>
          <p:nvGrpSpPr>
            <p:cNvPr id="2306" name="Google Shape;2306;g2d64c9ba8c8_0_2004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307" name="Google Shape;2307;g2d64c9ba8c8_0_2004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g2d64c9ba8c8_0_2004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9" name="Google Shape;2309;g2d64c9ba8c8_0_2004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310" name="Google Shape;2310;g2d64c9ba8c8_0_200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11" name="Google Shape;2311;g2d64c9ba8c8_0_200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12" name="Google Shape;2312;g2d64c9ba8c8_0_200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313" name="Google Shape;2313;g2d64c9ba8c8_0_2004"/>
          <p:cNvGrpSpPr/>
          <p:nvPr/>
        </p:nvGrpSpPr>
        <p:grpSpPr>
          <a:xfrm>
            <a:off x="684296" y="4010739"/>
            <a:ext cx="868055" cy="1005016"/>
            <a:chOff x="731647" y="2728277"/>
            <a:chExt cx="635100" cy="734984"/>
          </a:xfrm>
        </p:grpSpPr>
        <p:grpSp>
          <p:nvGrpSpPr>
            <p:cNvPr id="2314" name="Google Shape;2314;g2d64c9ba8c8_0_2004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315" name="Google Shape;2315;g2d64c9ba8c8_0_2004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g2d64c9ba8c8_0_2004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7" name="Google Shape;2317;g2d64c9ba8c8_0_2004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318" name="Google Shape;2318;g2d64c9ba8c8_0_200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19" name="Google Shape;2319;g2d64c9ba8c8_0_200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20" name="Google Shape;2320;g2d64c9ba8c8_0_200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321" name="Google Shape;2321;g2d64c9ba8c8_0_2004"/>
          <p:cNvGrpSpPr/>
          <p:nvPr/>
        </p:nvGrpSpPr>
        <p:grpSpPr>
          <a:xfrm>
            <a:off x="684296" y="5485341"/>
            <a:ext cx="868055" cy="1004635"/>
            <a:chOff x="731647" y="3806675"/>
            <a:chExt cx="635100" cy="734704"/>
          </a:xfrm>
        </p:grpSpPr>
        <p:grpSp>
          <p:nvGrpSpPr>
            <p:cNvPr id="2322" name="Google Shape;2322;g2d64c9ba8c8_0_2004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323" name="Google Shape;2323;g2d64c9ba8c8_0_2004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g2d64c9ba8c8_0_2004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5" name="Google Shape;2325;g2d64c9ba8c8_0_2004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326" name="Google Shape;2326;g2d64c9ba8c8_0_200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27" name="Google Shape;2327;g2d64c9ba8c8_0_200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28" name="Google Shape;2328;g2d64c9ba8c8_0_200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329" name="Google Shape;2329;g2d64c9ba8c8_0_2004"/>
          <p:cNvSpPr txBox="1"/>
          <p:nvPr/>
        </p:nvSpPr>
        <p:spPr>
          <a:xfrm>
            <a:off x="1958990" y="1255357"/>
            <a:ext cx="35745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Stitch together aerial drone footage into a panoramic photo and run ZoeDepth on it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30" name="Google Shape;2330;g2d64c9ba8c8_0_2004"/>
          <p:cNvSpPr txBox="1"/>
          <p:nvPr/>
        </p:nvSpPr>
        <p:spPr>
          <a:xfrm>
            <a:off x="1958990" y="867753"/>
            <a:ext cx="3574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Video Stitching</a:t>
            </a:r>
            <a:endParaRPr sz="1800"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31" name="Google Shape;2331;g2d64c9ba8c8_0_2004"/>
          <p:cNvSpPr txBox="1"/>
          <p:nvPr/>
        </p:nvSpPr>
        <p:spPr>
          <a:xfrm>
            <a:off x="1958990" y="2343151"/>
            <a:ext cx="3574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Segmentation</a:t>
            </a:r>
            <a:endParaRPr sz="1800"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32" name="Google Shape;2332;g2d64c9ba8c8_0_2004"/>
          <p:cNvSpPr txBox="1"/>
          <p:nvPr/>
        </p:nvSpPr>
        <p:spPr>
          <a:xfrm>
            <a:off x="1958990" y="2730756"/>
            <a:ext cx="35745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Convert </a:t>
            </a: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panorama into small chunks for a segmentation model to designate “off-limit obstacle zones”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33" name="Google Shape;2333;g2d64c9ba8c8_0_2004"/>
          <p:cNvSpPr txBox="1"/>
          <p:nvPr/>
        </p:nvSpPr>
        <p:spPr>
          <a:xfrm>
            <a:off x="1958990" y="3818550"/>
            <a:ext cx="3574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Path Planning</a:t>
            </a:r>
            <a:endParaRPr sz="1800"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34" name="Google Shape;2334;g2d64c9ba8c8_0_2004"/>
          <p:cNvSpPr txBox="1"/>
          <p:nvPr/>
        </p:nvSpPr>
        <p:spPr>
          <a:xfrm>
            <a:off x="1958990" y="4206155"/>
            <a:ext cx="35745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 the stitched video and segmentation map to perform A* of a projected rovers path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35" name="Google Shape;2335;g2d64c9ba8c8_0_2004"/>
          <p:cNvSpPr txBox="1"/>
          <p:nvPr/>
        </p:nvSpPr>
        <p:spPr>
          <a:xfrm>
            <a:off x="1958990" y="5293949"/>
            <a:ext cx="3574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Visualization</a:t>
            </a:r>
            <a:endParaRPr sz="1800"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36" name="Google Shape;2336;g2d64c9ba8c8_0_2004"/>
          <p:cNvSpPr txBox="1"/>
          <p:nvPr/>
        </p:nvSpPr>
        <p:spPr>
          <a:xfrm>
            <a:off x="1958990" y="5681554"/>
            <a:ext cx="35745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Rendering all outputs into a fully interactive demo website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37" name="Google Shape;2337;g2d64c9ba8c8_0_2004"/>
          <p:cNvSpPr txBox="1"/>
          <p:nvPr/>
        </p:nvSpPr>
        <p:spPr>
          <a:xfrm>
            <a:off x="796639" y="1267861"/>
            <a:ext cx="6249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2000">
              <a:solidFill>
                <a:srgbClr val="FFFFFF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38" name="Google Shape;2338;g2d64c9ba8c8_0_2004"/>
          <p:cNvSpPr txBox="1"/>
          <p:nvPr/>
        </p:nvSpPr>
        <p:spPr>
          <a:xfrm>
            <a:off x="796639" y="2743260"/>
            <a:ext cx="6249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2000">
              <a:solidFill>
                <a:srgbClr val="FFFFFF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39" name="Google Shape;2339;g2d64c9ba8c8_0_2004"/>
          <p:cNvSpPr txBox="1"/>
          <p:nvPr/>
        </p:nvSpPr>
        <p:spPr>
          <a:xfrm>
            <a:off x="796639" y="4218658"/>
            <a:ext cx="6249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2000">
              <a:solidFill>
                <a:srgbClr val="FFFFFF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40" name="Google Shape;2340;g2d64c9ba8c8_0_2004"/>
          <p:cNvSpPr txBox="1"/>
          <p:nvPr/>
        </p:nvSpPr>
        <p:spPr>
          <a:xfrm>
            <a:off x="796639" y="5694057"/>
            <a:ext cx="6249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2000">
              <a:solidFill>
                <a:srgbClr val="FFFFFF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41" name="Google Shape;2341;g2d64c9ba8c8_0_2004"/>
          <p:cNvSpPr txBox="1"/>
          <p:nvPr>
            <p:ph type="title"/>
          </p:nvPr>
        </p:nvSpPr>
        <p:spPr>
          <a:xfrm>
            <a:off x="5940150" y="425175"/>
            <a:ext cx="59028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3000"/>
              <a:t>Project Milestones and Success Factors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2d64c9ba8c8_0_9398"/>
          <p:cNvSpPr txBox="1"/>
          <p:nvPr>
            <p:ph type="title"/>
          </p:nvPr>
        </p:nvSpPr>
        <p:spPr>
          <a:xfrm>
            <a:off x="3251250" y="3162427"/>
            <a:ext cx="5689500" cy="165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Architecture &amp;</a:t>
            </a:r>
            <a:endParaRPr sz="5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Design</a:t>
            </a:r>
            <a:endParaRPr sz="5400"/>
          </a:p>
        </p:txBody>
      </p:sp>
      <p:sp>
        <p:nvSpPr>
          <p:cNvPr id="2347" name="Google Shape;2347;g2d64c9ba8c8_0_9398"/>
          <p:cNvSpPr txBox="1"/>
          <p:nvPr>
            <p:ph idx="2" type="title"/>
          </p:nvPr>
        </p:nvSpPr>
        <p:spPr>
          <a:xfrm>
            <a:off x="3335275" y="1364527"/>
            <a:ext cx="5275500" cy="165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2d64c9ba8c8_0_5715"/>
          <p:cNvSpPr txBox="1"/>
          <p:nvPr>
            <p:ph type="title"/>
          </p:nvPr>
        </p:nvSpPr>
        <p:spPr>
          <a:xfrm>
            <a:off x="838200" y="365125"/>
            <a:ext cx="2272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Pipeline</a:t>
            </a:r>
            <a:endParaRPr/>
          </a:p>
        </p:txBody>
      </p:sp>
      <p:pic>
        <p:nvPicPr>
          <p:cNvPr id="2353" name="Google Shape;2353;g2d64c9ba8c8_0_5715"/>
          <p:cNvPicPr preferRelativeResize="0"/>
          <p:nvPr/>
        </p:nvPicPr>
        <p:blipFill rotWithShape="1">
          <a:blip r:embed="rId3">
            <a:alphaModFix/>
          </a:blip>
          <a:srcRect b="0" l="0" r="0" t="9412"/>
          <a:stretch/>
        </p:blipFill>
        <p:spPr>
          <a:xfrm>
            <a:off x="5349683" y="1732128"/>
            <a:ext cx="3791557" cy="119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g2d64c9ba8c8_0_5715"/>
          <p:cNvPicPr preferRelativeResize="0"/>
          <p:nvPr/>
        </p:nvPicPr>
        <p:blipFill rotWithShape="1">
          <a:blip r:embed="rId4">
            <a:alphaModFix/>
          </a:blip>
          <a:srcRect b="0" l="0" r="0" t="8609"/>
          <a:stretch/>
        </p:blipFill>
        <p:spPr>
          <a:xfrm>
            <a:off x="4384400" y="3092567"/>
            <a:ext cx="2861062" cy="112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g2d64c9ba8c8_0_5715"/>
          <p:cNvPicPr preferRelativeResize="0"/>
          <p:nvPr/>
        </p:nvPicPr>
        <p:blipFill rotWithShape="1">
          <a:blip r:embed="rId5">
            <a:alphaModFix/>
          </a:blip>
          <a:srcRect b="0" l="0" r="0" t="8609"/>
          <a:stretch/>
        </p:blipFill>
        <p:spPr>
          <a:xfrm>
            <a:off x="7245463" y="3092567"/>
            <a:ext cx="2861062" cy="112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g2d64c9ba8c8_0_5715"/>
          <p:cNvPicPr preferRelativeResize="0"/>
          <p:nvPr/>
        </p:nvPicPr>
        <p:blipFill rotWithShape="1">
          <a:blip r:embed="rId6">
            <a:alphaModFix/>
          </a:blip>
          <a:srcRect b="0" l="0" r="0" t="8609"/>
          <a:stretch/>
        </p:blipFill>
        <p:spPr>
          <a:xfrm>
            <a:off x="4384395" y="4661295"/>
            <a:ext cx="3791557" cy="1123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7" name="Google Shape;2357;g2d64c9ba8c8_0_5715"/>
          <p:cNvCxnSpPr>
            <a:stCxn id="2353" idx="2"/>
            <a:endCxn id="2354" idx="0"/>
          </p:cNvCxnSpPr>
          <p:nvPr/>
        </p:nvCxnSpPr>
        <p:spPr>
          <a:xfrm flipH="1">
            <a:off x="5815061" y="2925230"/>
            <a:ext cx="1430400" cy="167400"/>
          </a:xfrm>
          <a:prstGeom prst="straightConnector1">
            <a:avLst/>
          </a:prstGeom>
          <a:noFill/>
          <a:ln cap="flat" cmpd="sng" w="38100">
            <a:solidFill>
              <a:srgbClr val="43AF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58" name="Google Shape;2358;g2d64c9ba8c8_0_5715"/>
          <p:cNvCxnSpPr>
            <a:stCxn id="2353" idx="2"/>
            <a:endCxn id="2355" idx="0"/>
          </p:cNvCxnSpPr>
          <p:nvPr/>
        </p:nvCxnSpPr>
        <p:spPr>
          <a:xfrm>
            <a:off x="7245461" y="2925230"/>
            <a:ext cx="1430400" cy="167400"/>
          </a:xfrm>
          <a:prstGeom prst="straightConnector1">
            <a:avLst/>
          </a:prstGeom>
          <a:noFill/>
          <a:ln cap="flat" cmpd="sng" w="38100">
            <a:solidFill>
              <a:srgbClr val="FAE2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59" name="Google Shape;2359;g2d64c9ba8c8_0_5715"/>
          <p:cNvCxnSpPr>
            <a:stCxn id="2355" idx="2"/>
            <a:endCxn id="2356" idx="0"/>
          </p:cNvCxnSpPr>
          <p:nvPr/>
        </p:nvCxnSpPr>
        <p:spPr>
          <a:xfrm flipH="1">
            <a:off x="6280193" y="4216395"/>
            <a:ext cx="2395800" cy="4449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0" name="Google Shape;2360;g2d64c9ba8c8_0_5715"/>
          <p:cNvCxnSpPr>
            <a:stCxn id="2354" idx="2"/>
            <a:endCxn id="2356" idx="0"/>
          </p:cNvCxnSpPr>
          <p:nvPr/>
        </p:nvCxnSpPr>
        <p:spPr>
          <a:xfrm>
            <a:off x="5814931" y="4216395"/>
            <a:ext cx="465300" cy="4449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361" name="Google Shape;2361;g2d64c9ba8c8_0_57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02250" y="122325"/>
            <a:ext cx="2086421" cy="119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2" name="Google Shape;2362;g2d64c9ba8c8_0_5715"/>
          <p:cNvCxnSpPr>
            <a:endCxn id="2353" idx="0"/>
          </p:cNvCxnSpPr>
          <p:nvPr/>
        </p:nvCxnSpPr>
        <p:spPr>
          <a:xfrm>
            <a:off x="7245461" y="1315428"/>
            <a:ext cx="0" cy="4167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3" name="Google Shape;2363;g2d64c9ba8c8_0_5715"/>
          <p:cNvCxnSpPr/>
          <p:nvPr/>
        </p:nvCxnSpPr>
        <p:spPr>
          <a:xfrm>
            <a:off x="0" y="2259724"/>
            <a:ext cx="14820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4" name="Google Shape;2364;g2d64c9ba8c8_0_5715"/>
          <p:cNvCxnSpPr/>
          <p:nvPr/>
        </p:nvCxnSpPr>
        <p:spPr>
          <a:xfrm>
            <a:off x="0" y="3000251"/>
            <a:ext cx="1482000" cy="0"/>
          </a:xfrm>
          <a:prstGeom prst="straightConnector1">
            <a:avLst/>
          </a:prstGeom>
          <a:noFill/>
          <a:ln cap="flat" cmpd="sng" w="38100">
            <a:solidFill>
              <a:srgbClr val="43AF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5" name="Google Shape;2365;g2d64c9ba8c8_0_5715"/>
          <p:cNvCxnSpPr/>
          <p:nvPr/>
        </p:nvCxnSpPr>
        <p:spPr>
          <a:xfrm>
            <a:off x="0" y="3796557"/>
            <a:ext cx="14820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6" name="Google Shape;2366;g2d64c9ba8c8_0_5715"/>
          <p:cNvCxnSpPr/>
          <p:nvPr/>
        </p:nvCxnSpPr>
        <p:spPr>
          <a:xfrm>
            <a:off x="0" y="4594945"/>
            <a:ext cx="14820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367" name="Google Shape;2367;g2d64c9ba8c8_0_5715"/>
          <p:cNvGrpSpPr/>
          <p:nvPr/>
        </p:nvGrpSpPr>
        <p:grpSpPr>
          <a:xfrm>
            <a:off x="1481994" y="2076731"/>
            <a:ext cx="3055500" cy="2704535"/>
            <a:chOff x="1671144" y="2075044"/>
            <a:chExt cx="3055500" cy="2704535"/>
          </a:xfrm>
        </p:grpSpPr>
        <p:sp>
          <p:nvSpPr>
            <p:cNvPr id="2368" name="Google Shape;2368;g2d64c9ba8c8_0_5715"/>
            <p:cNvSpPr txBox="1"/>
            <p:nvPr/>
          </p:nvSpPr>
          <p:spPr>
            <a:xfrm>
              <a:off x="1671150" y="2075044"/>
              <a:ext cx="1719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 u="none" cap="none" strike="noStrik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Image Stitching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369" name="Google Shape;2369;g2d64c9ba8c8_0_5715"/>
            <p:cNvSpPr txBox="1"/>
            <p:nvPr/>
          </p:nvSpPr>
          <p:spPr>
            <a:xfrm>
              <a:off x="1671145" y="2815585"/>
              <a:ext cx="14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Depth Model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370" name="Google Shape;2370;g2d64c9ba8c8_0_5715"/>
            <p:cNvSpPr txBox="1"/>
            <p:nvPr/>
          </p:nvSpPr>
          <p:spPr>
            <a:xfrm>
              <a:off x="1671144" y="3611891"/>
              <a:ext cx="224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Segmentation Model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2371" name="Google Shape;2371;g2d64c9ba8c8_0_5715"/>
            <p:cNvSpPr txBox="1"/>
            <p:nvPr/>
          </p:nvSpPr>
          <p:spPr>
            <a:xfrm>
              <a:off x="1671144" y="4410279"/>
              <a:ext cx="305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Path Planning &amp; Visualization</a:t>
              </a:r>
              <a:endPara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pic>
        <p:nvPicPr>
          <p:cNvPr id="2372" name="Google Shape;2372;g2d64c9ba8c8_0_57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6050" y="4621976"/>
            <a:ext cx="2969625" cy="1403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3" name="Google Shape;2373;g2d64c9ba8c8_0_5715"/>
          <p:cNvCxnSpPr>
            <a:stCxn id="2356" idx="3"/>
            <a:endCxn id="2372" idx="1"/>
          </p:cNvCxnSpPr>
          <p:nvPr/>
        </p:nvCxnSpPr>
        <p:spPr>
          <a:xfrm>
            <a:off x="8175952" y="5223210"/>
            <a:ext cx="350100" cy="1005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4" name="Google Shape;2374;g2d64c9ba8c8_0_5715"/>
          <p:cNvCxnSpPr>
            <a:stCxn id="2354" idx="2"/>
            <a:endCxn id="2372" idx="0"/>
          </p:cNvCxnSpPr>
          <p:nvPr/>
        </p:nvCxnSpPr>
        <p:spPr>
          <a:xfrm>
            <a:off x="5814931" y="4216395"/>
            <a:ext cx="4195800" cy="4056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2d64c9ba8c8_0_7695"/>
          <p:cNvSpPr txBox="1"/>
          <p:nvPr>
            <p:ph type="title"/>
          </p:nvPr>
        </p:nvSpPr>
        <p:spPr>
          <a:xfrm>
            <a:off x="1530525" y="348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Video Stitching (Photogrammetry)</a:t>
            </a:r>
            <a:endParaRPr/>
          </a:p>
        </p:txBody>
      </p:sp>
      <p:sp>
        <p:nvSpPr>
          <p:cNvPr id="2380" name="Google Shape;2380;g2d64c9ba8c8_0_7695"/>
          <p:cNvSpPr txBox="1"/>
          <p:nvPr>
            <p:ph idx="1" type="body"/>
          </p:nvPr>
        </p:nvSpPr>
        <p:spPr>
          <a:xfrm>
            <a:off x="1235500" y="1778325"/>
            <a:ext cx="5699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"/>
              <a:buChar char="●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 OpenCV 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"/>
              <a:buChar char="○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Convert MP4 to frames with cv2.VideoCapture()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"/>
              <a:buChar char="○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Stitch list of frames together using cv2.Stitcher_create() and cv2.Stitcher.stitch(frames)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Semi Condensed"/>
              <a:buChar char="■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Finds Matching Features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Semi Condensed"/>
              <a:buChar char="■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Outlier Removal with RANSAC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Semi Condensed"/>
              <a:buChar char="■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 Point equation to make Homography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Semi Condensed"/>
              <a:buChar char="■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Warp Images to align together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Semi Condensed"/>
              <a:buChar char="■"/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Return new panorama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381" name="Google Shape;2381;g2d64c9ba8c8_0_7695"/>
          <p:cNvGrpSpPr/>
          <p:nvPr/>
        </p:nvGrpSpPr>
        <p:grpSpPr>
          <a:xfrm>
            <a:off x="6443984" y="2072071"/>
            <a:ext cx="4546429" cy="3243082"/>
            <a:chOff x="7169366" y="1987292"/>
            <a:chExt cx="4546429" cy="3243082"/>
          </a:xfrm>
        </p:grpSpPr>
        <p:pic>
          <p:nvPicPr>
            <p:cNvPr id="2382" name="Google Shape;2382;g2d64c9ba8c8_0_7695"/>
            <p:cNvPicPr preferRelativeResize="0"/>
            <p:nvPr/>
          </p:nvPicPr>
          <p:blipFill rotWithShape="1">
            <a:blip r:embed="rId3">
              <a:alphaModFix/>
            </a:blip>
            <a:srcRect b="0" l="0" r="0" t="9412"/>
            <a:stretch/>
          </p:blipFill>
          <p:spPr>
            <a:xfrm>
              <a:off x="7169367" y="3823104"/>
              <a:ext cx="4546429" cy="1407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3" name="Google Shape;2383;g2d64c9ba8c8_0_76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91686" y="1987292"/>
              <a:ext cx="2501813" cy="140727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84" name="Google Shape;2384;g2d64c9ba8c8_0_7695"/>
            <p:cNvCxnSpPr>
              <a:stCxn id="2383" idx="2"/>
              <a:endCxn id="2382" idx="0"/>
            </p:cNvCxnSpPr>
            <p:nvPr/>
          </p:nvCxnSpPr>
          <p:spPr>
            <a:xfrm>
              <a:off x="9442592" y="3394562"/>
              <a:ext cx="0" cy="428400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385" name="Google Shape;2385;g2d64c9ba8c8_0_7695"/>
          <p:cNvCxnSpPr/>
          <p:nvPr/>
        </p:nvCxnSpPr>
        <p:spPr>
          <a:xfrm>
            <a:off x="8" y="142414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d64c9ba8c8_0_9403"/>
          <p:cNvSpPr txBox="1"/>
          <p:nvPr>
            <p:ph idx="4294967295"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Depth Model: ZoeDepth (ML)</a:t>
            </a:r>
            <a:endParaRPr/>
          </a:p>
        </p:txBody>
      </p:sp>
      <p:sp>
        <p:nvSpPr>
          <p:cNvPr id="2391" name="Google Shape;2391;g2d64c9ba8c8_0_9403"/>
          <p:cNvSpPr txBox="1"/>
          <p:nvPr>
            <p:ph idx="1" type="body"/>
          </p:nvPr>
        </p:nvSpPr>
        <p:spPr>
          <a:xfrm>
            <a:off x="838200" y="1825625"/>
            <a:ext cx="4700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Input: Panorama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Output: Depth Map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Used ZoeDepth [3]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Simple git clone and local install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Takes any input size</a:t>
            </a:r>
            <a:endParaRPr/>
          </a:p>
        </p:txBody>
      </p:sp>
      <p:grpSp>
        <p:nvGrpSpPr>
          <p:cNvPr id="2392" name="Google Shape;2392;g2d64c9ba8c8_0_9403"/>
          <p:cNvGrpSpPr/>
          <p:nvPr/>
        </p:nvGrpSpPr>
        <p:grpSpPr>
          <a:xfrm>
            <a:off x="6297696" y="1882613"/>
            <a:ext cx="4546430" cy="3293374"/>
            <a:chOff x="6807371" y="2021730"/>
            <a:chExt cx="4546430" cy="3293374"/>
          </a:xfrm>
        </p:grpSpPr>
        <p:pic>
          <p:nvPicPr>
            <p:cNvPr id="2393" name="Google Shape;2393;g2d64c9ba8c8_0_9403"/>
            <p:cNvPicPr preferRelativeResize="0"/>
            <p:nvPr/>
          </p:nvPicPr>
          <p:blipFill rotWithShape="1">
            <a:blip r:embed="rId3">
              <a:alphaModFix/>
            </a:blip>
            <a:srcRect b="0" l="0" r="0" t="9412"/>
            <a:stretch/>
          </p:blipFill>
          <p:spPr>
            <a:xfrm>
              <a:off x="6807371" y="2021730"/>
              <a:ext cx="4546429" cy="1407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4" name="Google Shape;2394;g2d64c9ba8c8_0_9403"/>
            <p:cNvPicPr preferRelativeResize="0"/>
            <p:nvPr/>
          </p:nvPicPr>
          <p:blipFill rotWithShape="1">
            <a:blip r:embed="rId4">
              <a:alphaModFix/>
            </a:blip>
            <a:srcRect b="0" l="0" r="0" t="8609"/>
            <a:stretch/>
          </p:blipFill>
          <p:spPr>
            <a:xfrm>
              <a:off x="6807372" y="3907834"/>
              <a:ext cx="4546429" cy="140727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95" name="Google Shape;2395;g2d64c9ba8c8_0_9403"/>
            <p:cNvCxnSpPr>
              <a:stCxn id="2393" idx="2"/>
              <a:endCxn id="2394" idx="0"/>
            </p:cNvCxnSpPr>
            <p:nvPr/>
          </p:nvCxnSpPr>
          <p:spPr>
            <a:xfrm>
              <a:off x="9080586" y="3429000"/>
              <a:ext cx="0" cy="478800"/>
            </a:xfrm>
            <a:prstGeom prst="straightConnector1">
              <a:avLst/>
            </a:prstGeom>
            <a:noFill/>
            <a:ln cap="flat" cmpd="sng" w="38100">
              <a:solidFill>
                <a:srgbClr val="43AFE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396" name="Google Shape;2396;g2d64c9ba8c8_0_9403"/>
          <p:cNvCxnSpPr/>
          <p:nvPr/>
        </p:nvCxnSpPr>
        <p:spPr>
          <a:xfrm>
            <a:off x="7883" y="156604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43AFE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31baef3a7a1_0_70"/>
          <p:cNvSpPr txBox="1"/>
          <p:nvPr>
            <p:ph type="title"/>
          </p:nvPr>
        </p:nvSpPr>
        <p:spPr>
          <a:xfrm>
            <a:off x="1608713" y="2403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Other Explored Avenues</a:t>
            </a:r>
            <a:endParaRPr/>
          </a:p>
        </p:txBody>
      </p:sp>
      <p:cxnSp>
        <p:nvCxnSpPr>
          <p:cNvPr id="2402" name="Google Shape;2402;g31baef3a7a1_0_70"/>
          <p:cNvCxnSpPr/>
          <p:nvPr/>
        </p:nvCxnSpPr>
        <p:spPr>
          <a:xfrm>
            <a:off x="8" y="1334792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03" name="Google Shape;2403;g31baef3a7a1_0_70"/>
          <p:cNvCxnSpPr/>
          <p:nvPr/>
        </p:nvCxnSpPr>
        <p:spPr>
          <a:xfrm>
            <a:off x="8" y="1485917"/>
            <a:ext cx="5531100" cy="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04" name="Google Shape;2404;g31baef3a7a1_0_70"/>
          <p:cNvSpPr txBox="1"/>
          <p:nvPr/>
        </p:nvSpPr>
        <p:spPr>
          <a:xfrm>
            <a:off x="2099500" y="1940600"/>
            <a:ext cx="26796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Color-Based Segmentation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Gaussian</a:t>
            </a: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 Filter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Blur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Flood Fill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Constrain to 3 different colors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405" name="Google Shape;2405;g31baef3a7a1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224" y="3143025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6" name="Google Shape;2406;g31baef3a7a1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100" y="1208275"/>
            <a:ext cx="5489400" cy="30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Google Shape;2407;g31baef3a7a1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150" y="3762150"/>
            <a:ext cx="468630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8" name="Google Shape;2408;g31baef3a7a1_0_70"/>
          <p:cNvSpPr txBox="1"/>
          <p:nvPr/>
        </p:nvSpPr>
        <p:spPr>
          <a:xfrm>
            <a:off x="6936000" y="373875"/>
            <a:ext cx="26796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Video-Based 3D Models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ZoeDepth on every frame </a:t>
            </a:r>
            <a:r>
              <a:rPr lang="en-US"/>
              <a:t>instead</a:t>
            </a:r>
            <a:r>
              <a:rPr lang="en-US"/>
              <a:t> of stitched video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7E7B7B"/>
      </a:dk1>
      <a:lt1>
        <a:srgbClr val="828C9B"/>
      </a:lt1>
      <a:dk2>
        <a:srgbClr val="353434"/>
      </a:dk2>
      <a:lt2>
        <a:srgbClr val="EEEEEE"/>
      </a:lt2>
      <a:accent1>
        <a:srgbClr val="7CB4DB"/>
      </a:accent1>
      <a:accent2>
        <a:srgbClr val="BBE3FE"/>
      </a:accent2>
      <a:accent3>
        <a:srgbClr val="D6EEFE"/>
      </a:accent3>
      <a:accent4>
        <a:srgbClr val="C3C3C3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2024-11-27T04:56:39Z</dcterms:created>
  <dc:creator>Dyllon A Dunton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0x010100A3DE28C3CFA64A44B7A0551D424393B1</vt:lpwstr>
  </property>
</Properties>
</file>